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2"/>
  </p:notesMasterIdLst>
  <p:sldIdLst>
    <p:sldId id="291" r:id="rId2"/>
    <p:sldId id="257" r:id="rId3"/>
    <p:sldId id="302" r:id="rId4"/>
    <p:sldId id="303" r:id="rId5"/>
    <p:sldId id="305" r:id="rId6"/>
    <p:sldId id="304" r:id="rId7"/>
    <p:sldId id="306" r:id="rId8"/>
    <p:sldId id="307" r:id="rId9"/>
    <p:sldId id="308" r:id="rId10"/>
    <p:sldId id="292" r:id="rId11"/>
    <p:sldId id="258" r:id="rId12"/>
    <p:sldId id="294" r:id="rId13"/>
    <p:sldId id="293" r:id="rId14"/>
    <p:sldId id="295" r:id="rId15"/>
    <p:sldId id="296" r:id="rId16"/>
    <p:sldId id="297" r:id="rId17"/>
    <p:sldId id="298" r:id="rId18"/>
    <p:sldId id="299" r:id="rId19"/>
    <p:sldId id="300" r:id="rId20"/>
    <p:sldId id="301" r:id="rId21"/>
  </p:sldIdLst>
  <p:sldSz cx="9144000" cy="5143500" type="screen16x9"/>
  <p:notesSz cx="6858000" cy="9144000"/>
  <p:embeddedFontLst>
    <p:embeddedFont>
      <p:font typeface="Roboto" charset="0"/>
      <p:regular r:id="rId23"/>
      <p:bold r:id="rId24"/>
      <p:italic r:id="rId25"/>
      <p:boldItalic r:id="rId26"/>
    </p:embeddedFont>
    <p:embeddedFont>
      <p:font typeface="David" pitchFamily="34" charset="-79"/>
      <p:regular r:id="rId27"/>
      <p:bold r:id="rId28"/>
    </p:embeddedFont>
    <p:embeddedFont>
      <p:font typeface="Nunito SemiBold"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2CD37D7-95AC-4216-80BC-1440358729C7}">
  <a:tblStyle styleId="{62CD37D7-95AC-4216-80BC-1440358729C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316" autoAdjust="0"/>
  </p:normalViewPr>
  <p:slideViewPr>
    <p:cSldViewPr>
      <p:cViewPr>
        <p:scale>
          <a:sx n="48" d="100"/>
          <a:sy n="48" d="100"/>
        </p:scale>
        <p:origin x="-2016" y="-91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6270397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6"/>
        <p:cNvGrpSpPr/>
        <p:nvPr/>
      </p:nvGrpSpPr>
      <p:grpSpPr>
        <a:xfrm>
          <a:off x="0" y="0"/>
          <a:ext cx="0" cy="0"/>
          <a:chOff x="0" y="0"/>
          <a:chExt cx="0" cy="0"/>
        </a:xfrm>
      </p:grpSpPr>
      <p:sp>
        <p:nvSpPr>
          <p:cNvPr id="2727" name="Google Shape;272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8" name="Google Shape;272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4"/>
        <p:cNvGrpSpPr/>
        <p:nvPr/>
      </p:nvGrpSpPr>
      <p:grpSpPr>
        <a:xfrm>
          <a:off x="0" y="0"/>
          <a:ext cx="0" cy="0"/>
          <a:chOff x="0" y="0"/>
          <a:chExt cx="0" cy="0"/>
        </a:xfrm>
      </p:grpSpPr>
      <p:sp>
        <p:nvSpPr>
          <p:cNvPr id="2735" name="Google Shape;2735;gb85066cda2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6" name="Google Shape;2736;gb85066cda2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1"/>
        <p:cNvGrpSpPr/>
        <p:nvPr/>
      </p:nvGrpSpPr>
      <p:grpSpPr>
        <a:xfrm>
          <a:off x="0" y="0"/>
          <a:ext cx="0" cy="0"/>
          <a:chOff x="0" y="0"/>
          <a:chExt cx="0" cy="0"/>
        </a:xfrm>
      </p:grpSpPr>
      <p:sp>
        <p:nvSpPr>
          <p:cNvPr id="2742" name="Google Shape;2742;gb85066cda2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3" name="Google Shape;2743;gb85066cda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9"/>
        <p:cNvGrpSpPr/>
        <p:nvPr/>
      </p:nvGrpSpPr>
      <p:grpSpPr>
        <a:xfrm>
          <a:off x="0" y="0"/>
          <a:ext cx="0" cy="0"/>
          <a:chOff x="0" y="0"/>
          <a:chExt cx="0" cy="0"/>
        </a:xfrm>
      </p:grpSpPr>
      <p:sp>
        <p:nvSpPr>
          <p:cNvPr id="200" name="Google Shape;200;p4"/>
          <p:cNvSpPr/>
          <p:nvPr/>
        </p:nvSpPr>
        <p:spPr>
          <a:xfrm>
            <a:off x="1435375" y="76196"/>
            <a:ext cx="1423650" cy="210248"/>
          </a:xfrm>
          <a:custGeom>
            <a:avLst/>
            <a:gdLst/>
            <a:ahLst/>
            <a:cxnLst/>
            <a:rect l="l" t="t" r="r" b="b"/>
            <a:pathLst>
              <a:path w="107975" h="15946" extrusionOk="0">
                <a:moveTo>
                  <a:pt x="53938" y="1"/>
                </a:moveTo>
                <a:cubicBezTo>
                  <a:pt x="50403" y="16"/>
                  <a:pt x="47201" y="2564"/>
                  <a:pt x="44934" y="7148"/>
                </a:cubicBezTo>
                <a:cubicBezTo>
                  <a:pt x="43297" y="10331"/>
                  <a:pt x="41181" y="12159"/>
                  <a:pt x="39128" y="12159"/>
                </a:cubicBezTo>
                <a:cubicBezTo>
                  <a:pt x="37074" y="12159"/>
                  <a:pt x="34958" y="10331"/>
                  <a:pt x="33329" y="7158"/>
                </a:cubicBezTo>
                <a:lnTo>
                  <a:pt x="33303" y="7107"/>
                </a:lnTo>
                <a:cubicBezTo>
                  <a:pt x="31002" y="2538"/>
                  <a:pt x="27792" y="26"/>
                  <a:pt x="24262" y="26"/>
                </a:cubicBezTo>
                <a:lnTo>
                  <a:pt x="24250" y="26"/>
                </a:lnTo>
                <a:cubicBezTo>
                  <a:pt x="20709" y="30"/>
                  <a:pt x="17492" y="2564"/>
                  <a:pt x="15199" y="7151"/>
                </a:cubicBezTo>
                <a:cubicBezTo>
                  <a:pt x="13577" y="10331"/>
                  <a:pt x="11479" y="12156"/>
                  <a:pt x="9441" y="12156"/>
                </a:cubicBezTo>
                <a:lnTo>
                  <a:pt x="9437" y="12156"/>
                </a:lnTo>
                <a:cubicBezTo>
                  <a:pt x="7402" y="12156"/>
                  <a:pt x="5308" y="10339"/>
                  <a:pt x="3686" y="7170"/>
                </a:cubicBezTo>
                <a:cubicBezTo>
                  <a:pt x="3367" y="6543"/>
                  <a:pt x="2732" y="6182"/>
                  <a:pt x="2072" y="6182"/>
                </a:cubicBezTo>
                <a:cubicBezTo>
                  <a:pt x="1794" y="6182"/>
                  <a:pt x="1511" y="6247"/>
                  <a:pt x="1245" y="6383"/>
                </a:cubicBezTo>
                <a:cubicBezTo>
                  <a:pt x="351" y="6837"/>
                  <a:pt x="0" y="7930"/>
                  <a:pt x="455" y="8824"/>
                </a:cubicBezTo>
                <a:cubicBezTo>
                  <a:pt x="2752" y="13315"/>
                  <a:pt x="5943" y="15786"/>
                  <a:pt x="9437" y="15786"/>
                </a:cubicBezTo>
                <a:lnTo>
                  <a:pt x="9444" y="15786"/>
                </a:lnTo>
                <a:cubicBezTo>
                  <a:pt x="12945" y="15782"/>
                  <a:pt x="16136" y="13304"/>
                  <a:pt x="18441" y="8787"/>
                </a:cubicBezTo>
                <a:cubicBezTo>
                  <a:pt x="20070" y="5530"/>
                  <a:pt x="22190" y="3657"/>
                  <a:pt x="24258" y="3653"/>
                </a:cubicBezTo>
                <a:lnTo>
                  <a:pt x="24262" y="3653"/>
                </a:lnTo>
                <a:cubicBezTo>
                  <a:pt x="26319" y="3653"/>
                  <a:pt x="28435" y="5508"/>
                  <a:pt x="30061" y="8739"/>
                </a:cubicBezTo>
                <a:lnTo>
                  <a:pt x="30094" y="8802"/>
                </a:lnTo>
                <a:cubicBezTo>
                  <a:pt x="32405" y="13308"/>
                  <a:pt x="35615" y="15790"/>
                  <a:pt x="39128" y="15790"/>
                </a:cubicBezTo>
                <a:cubicBezTo>
                  <a:pt x="42640" y="15790"/>
                  <a:pt x="45849" y="13308"/>
                  <a:pt x="48172" y="8779"/>
                </a:cubicBezTo>
                <a:cubicBezTo>
                  <a:pt x="49787" y="5515"/>
                  <a:pt x="51895" y="3638"/>
                  <a:pt x="53953" y="3631"/>
                </a:cubicBezTo>
                <a:lnTo>
                  <a:pt x="53967" y="3631"/>
                </a:lnTo>
                <a:cubicBezTo>
                  <a:pt x="55995" y="3631"/>
                  <a:pt x="58078" y="5455"/>
                  <a:pt x="59688" y="8639"/>
                </a:cubicBezTo>
                <a:lnTo>
                  <a:pt x="59773" y="8802"/>
                </a:lnTo>
                <a:cubicBezTo>
                  <a:pt x="62085" y="13308"/>
                  <a:pt x="65290" y="15790"/>
                  <a:pt x="68807" y="15790"/>
                </a:cubicBezTo>
                <a:cubicBezTo>
                  <a:pt x="72320" y="15790"/>
                  <a:pt x="75525" y="13308"/>
                  <a:pt x="77841" y="8802"/>
                </a:cubicBezTo>
                <a:lnTo>
                  <a:pt x="77922" y="8643"/>
                </a:lnTo>
                <a:cubicBezTo>
                  <a:pt x="79544" y="5556"/>
                  <a:pt x="81627" y="3786"/>
                  <a:pt x="83643" y="3786"/>
                </a:cubicBezTo>
                <a:cubicBezTo>
                  <a:pt x="85696" y="3786"/>
                  <a:pt x="87813" y="5614"/>
                  <a:pt x="89445" y="8791"/>
                </a:cubicBezTo>
                <a:lnTo>
                  <a:pt x="89523" y="8943"/>
                </a:lnTo>
                <a:cubicBezTo>
                  <a:pt x="91805" y="13459"/>
                  <a:pt x="94985" y="15945"/>
                  <a:pt x="98482" y="15945"/>
                </a:cubicBezTo>
                <a:lnTo>
                  <a:pt x="98513" y="15945"/>
                </a:lnTo>
                <a:cubicBezTo>
                  <a:pt x="102047" y="15930"/>
                  <a:pt x="105249" y="13385"/>
                  <a:pt x="107527" y="8776"/>
                </a:cubicBezTo>
                <a:cubicBezTo>
                  <a:pt x="107975" y="7879"/>
                  <a:pt x="107605" y="6789"/>
                  <a:pt x="106707" y="6345"/>
                </a:cubicBezTo>
                <a:cubicBezTo>
                  <a:pt x="106448" y="6217"/>
                  <a:pt x="106173" y="6156"/>
                  <a:pt x="105902" y="6156"/>
                </a:cubicBezTo>
                <a:cubicBezTo>
                  <a:pt x="105234" y="6156"/>
                  <a:pt x="104593" y="6527"/>
                  <a:pt x="104278" y="7165"/>
                </a:cubicBezTo>
                <a:cubicBezTo>
                  <a:pt x="102664" y="10431"/>
                  <a:pt x="100555" y="12306"/>
                  <a:pt x="98497" y="12314"/>
                </a:cubicBezTo>
                <a:lnTo>
                  <a:pt x="98482" y="12314"/>
                </a:lnTo>
                <a:cubicBezTo>
                  <a:pt x="96455" y="12314"/>
                  <a:pt x="94369" y="10489"/>
                  <a:pt x="92762" y="7306"/>
                </a:cubicBezTo>
                <a:lnTo>
                  <a:pt x="92677" y="7143"/>
                </a:lnTo>
                <a:cubicBezTo>
                  <a:pt x="90365" y="2638"/>
                  <a:pt x="87155" y="156"/>
                  <a:pt x="83643" y="156"/>
                </a:cubicBezTo>
                <a:cubicBezTo>
                  <a:pt x="80130" y="156"/>
                  <a:pt x="76924" y="2638"/>
                  <a:pt x="74609" y="7143"/>
                </a:cubicBezTo>
                <a:lnTo>
                  <a:pt x="74528" y="7303"/>
                </a:lnTo>
                <a:cubicBezTo>
                  <a:pt x="72903" y="10394"/>
                  <a:pt x="70823" y="12159"/>
                  <a:pt x="68807" y="12159"/>
                </a:cubicBezTo>
                <a:cubicBezTo>
                  <a:pt x="66753" y="12159"/>
                  <a:pt x="64637" y="10331"/>
                  <a:pt x="63004" y="7155"/>
                </a:cubicBezTo>
                <a:lnTo>
                  <a:pt x="62927" y="7003"/>
                </a:lnTo>
                <a:cubicBezTo>
                  <a:pt x="60645" y="2486"/>
                  <a:pt x="57465" y="1"/>
                  <a:pt x="53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4"/>
          <p:cNvGrpSpPr/>
          <p:nvPr/>
        </p:nvGrpSpPr>
        <p:grpSpPr>
          <a:xfrm rot="-5400000">
            <a:off x="-277283" y="1042746"/>
            <a:ext cx="1465824" cy="582972"/>
            <a:chOff x="-3583200" y="3193700"/>
            <a:chExt cx="980550" cy="390000"/>
          </a:xfrm>
        </p:grpSpPr>
        <p:sp>
          <p:nvSpPr>
            <p:cNvPr id="202" name="Google Shape;202;p4"/>
            <p:cNvSpPr/>
            <p:nvPr/>
          </p:nvSpPr>
          <p:spPr>
            <a:xfrm>
              <a:off x="-35832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34495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3159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822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0486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29149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27813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26476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4"/>
            <p:cNvSpPr/>
            <p:nvPr/>
          </p:nvSpPr>
          <p:spPr>
            <a:xfrm>
              <a:off x="-35832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p:nvPr/>
          </p:nvSpPr>
          <p:spPr>
            <a:xfrm>
              <a:off x="-34495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4"/>
            <p:cNvSpPr/>
            <p:nvPr/>
          </p:nvSpPr>
          <p:spPr>
            <a:xfrm>
              <a:off x="-33159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
            <p:cNvSpPr/>
            <p:nvPr/>
          </p:nvSpPr>
          <p:spPr>
            <a:xfrm>
              <a:off x="-31822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
            <p:cNvSpPr/>
            <p:nvPr/>
          </p:nvSpPr>
          <p:spPr>
            <a:xfrm>
              <a:off x="-30486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4"/>
            <p:cNvSpPr/>
            <p:nvPr/>
          </p:nvSpPr>
          <p:spPr>
            <a:xfrm>
              <a:off x="-29149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27813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4"/>
            <p:cNvSpPr/>
            <p:nvPr/>
          </p:nvSpPr>
          <p:spPr>
            <a:xfrm>
              <a:off x="-26476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
            <p:cNvSpPr/>
            <p:nvPr/>
          </p:nvSpPr>
          <p:spPr>
            <a:xfrm>
              <a:off x="-35832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34495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p:nvPr/>
          </p:nvSpPr>
          <p:spPr>
            <a:xfrm>
              <a:off x="-33159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4"/>
            <p:cNvSpPr/>
            <p:nvPr/>
          </p:nvSpPr>
          <p:spPr>
            <a:xfrm>
              <a:off x="-31822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
            <p:cNvSpPr/>
            <p:nvPr/>
          </p:nvSpPr>
          <p:spPr>
            <a:xfrm>
              <a:off x="-30486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
            <p:cNvSpPr/>
            <p:nvPr/>
          </p:nvSpPr>
          <p:spPr>
            <a:xfrm>
              <a:off x="-29149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4"/>
            <p:cNvSpPr/>
            <p:nvPr/>
          </p:nvSpPr>
          <p:spPr>
            <a:xfrm>
              <a:off x="-27813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4"/>
            <p:cNvSpPr/>
            <p:nvPr/>
          </p:nvSpPr>
          <p:spPr>
            <a:xfrm>
              <a:off x="-26476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35832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a:off x="-34495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a:off x="-33159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a:off x="-31822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30486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a:off x="-29149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27813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26476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4"/>
          <p:cNvSpPr/>
          <p:nvPr/>
        </p:nvSpPr>
        <p:spPr>
          <a:xfrm>
            <a:off x="6815025" y="104800"/>
            <a:ext cx="2210100" cy="22101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8573025" y="4566363"/>
            <a:ext cx="504900" cy="50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 name="Google Shape;236;p4"/>
          <p:cNvGrpSpPr/>
          <p:nvPr/>
        </p:nvGrpSpPr>
        <p:grpSpPr>
          <a:xfrm>
            <a:off x="-1593418" y="3023022"/>
            <a:ext cx="2463121" cy="2463121"/>
            <a:chOff x="-1724550" y="3745650"/>
            <a:chExt cx="862800" cy="862800"/>
          </a:xfrm>
        </p:grpSpPr>
        <p:sp>
          <p:nvSpPr>
            <p:cNvPr id="237" name="Google Shape;237;p4"/>
            <p:cNvSpPr/>
            <p:nvPr/>
          </p:nvSpPr>
          <p:spPr>
            <a:xfrm>
              <a:off x="-1581000" y="3889200"/>
              <a:ext cx="575700" cy="57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a:off x="-1616700" y="3853500"/>
              <a:ext cx="647100" cy="647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1724550" y="3745650"/>
              <a:ext cx="862800" cy="862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1687050" y="3783150"/>
              <a:ext cx="787800" cy="787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1651350" y="3818850"/>
              <a:ext cx="716400" cy="71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1547400" y="3922800"/>
              <a:ext cx="508500" cy="50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1512900" y="3957450"/>
              <a:ext cx="439500" cy="439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1477050" y="3993300"/>
              <a:ext cx="367800" cy="36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1705200" y="3765000"/>
              <a:ext cx="824100" cy="82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1668600" y="3801600"/>
              <a:ext cx="750900" cy="75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1633800" y="3836400"/>
              <a:ext cx="681300" cy="68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1598300" y="3871900"/>
              <a:ext cx="610200" cy="610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1563825" y="3906425"/>
              <a:ext cx="541200" cy="54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1530325" y="3939875"/>
              <a:ext cx="474300" cy="4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1494600" y="3975600"/>
              <a:ext cx="402900" cy="40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4"/>
          <p:cNvSpPr/>
          <p:nvPr/>
        </p:nvSpPr>
        <p:spPr>
          <a:xfrm>
            <a:off x="497850" y="362700"/>
            <a:ext cx="8148300" cy="4418100"/>
          </a:xfrm>
          <a:prstGeom prst="roundRect">
            <a:avLst>
              <a:gd name="adj" fmla="val 83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802975" y="601325"/>
            <a:ext cx="115200" cy="115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1033425" y="601325"/>
            <a:ext cx="115200" cy="115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1263875" y="601325"/>
            <a:ext cx="115200" cy="115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txBox="1">
            <a:spLocks noGrp="1"/>
          </p:cNvSpPr>
          <p:nvPr>
            <p:ph type="title"/>
          </p:nvPr>
        </p:nvSpPr>
        <p:spPr>
          <a:xfrm>
            <a:off x="497600" y="899500"/>
            <a:ext cx="8148300" cy="620700"/>
          </a:xfrm>
          <a:prstGeom prst="rect">
            <a:avLst/>
          </a:prstGeom>
          <a:solidFill>
            <a:schemeClr val="dk2"/>
          </a:solidFill>
        </p:spPr>
        <p:txBody>
          <a:bodyPr spcFirstLastPara="1" wrap="square" lIns="0" tIns="0" rIns="0" bIns="0"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257" name="Google Shape;257;p4"/>
          <p:cNvSpPr txBox="1">
            <a:spLocks noGrp="1"/>
          </p:cNvSpPr>
          <p:nvPr>
            <p:ph type="body" idx="1"/>
          </p:nvPr>
        </p:nvSpPr>
        <p:spPr>
          <a:xfrm>
            <a:off x="869700" y="1625725"/>
            <a:ext cx="7404600" cy="2985000"/>
          </a:xfrm>
          <a:prstGeom prst="rect">
            <a:avLst/>
          </a:prstGeom>
        </p:spPr>
        <p:txBody>
          <a:bodyPr spcFirstLastPara="1" wrap="square" lIns="0" tIns="0" rIns="0" bIns="0" anchor="t" anchorCtr="0">
            <a:noAutofit/>
          </a:bodyPr>
          <a:lstStyle>
            <a:lvl1pPr marL="457200" lvl="0" indent="-317500">
              <a:spcBef>
                <a:spcPts val="0"/>
              </a:spcBef>
              <a:spcAft>
                <a:spcPts val="0"/>
              </a:spcAft>
              <a:buSzPts val="1400"/>
              <a:buAutoNum type="arabicPeriod"/>
              <a:defRPr sz="1200"/>
            </a:lvl1pPr>
            <a:lvl2pPr marL="914400" lvl="1" indent="-298450">
              <a:spcBef>
                <a:spcPts val="0"/>
              </a:spcBef>
              <a:spcAft>
                <a:spcPts val="0"/>
              </a:spcAft>
              <a:buSzPts val="1100"/>
              <a:buAutoNum type="alphaLcPeriod"/>
              <a:defRPr sz="1100"/>
            </a:lvl2pPr>
            <a:lvl3pPr marL="1371600" lvl="2" indent="-298450">
              <a:spcBef>
                <a:spcPts val="0"/>
              </a:spcBef>
              <a:spcAft>
                <a:spcPts val="0"/>
              </a:spcAft>
              <a:buSzPts val="1100"/>
              <a:buAutoNum type="romanLcPeriod"/>
              <a:defRPr sz="1100"/>
            </a:lvl3pPr>
            <a:lvl4pPr marL="1828800" lvl="3" indent="-298450">
              <a:spcBef>
                <a:spcPts val="0"/>
              </a:spcBef>
              <a:spcAft>
                <a:spcPts val="0"/>
              </a:spcAft>
              <a:buSzPts val="1100"/>
              <a:buAutoNum type="arabicPeriod"/>
              <a:defRPr sz="1100"/>
            </a:lvl4pPr>
            <a:lvl5pPr marL="2286000" lvl="4" indent="-298450">
              <a:spcBef>
                <a:spcPts val="0"/>
              </a:spcBef>
              <a:spcAft>
                <a:spcPts val="0"/>
              </a:spcAft>
              <a:buSzPts val="1100"/>
              <a:buAutoNum type="alphaLcPeriod"/>
              <a:defRPr sz="1100"/>
            </a:lvl5pPr>
            <a:lvl6pPr marL="2743200" lvl="5" indent="-298450">
              <a:spcBef>
                <a:spcPts val="0"/>
              </a:spcBef>
              <a:spcAft>
                <a:spcPts val="0"/>
              </a:spcAft>
              <a:buSzPts val="1100"/>
              <a:buAutoNum type="romanLcPeriod"/>
              <a:defRPr sz="1100"/>
            </a:lvl6pPr>
            <a:lvl7pPr marL="3200400" lvl="6" indent="-298450">
              <a:spcBef>
                <a:spcPts val="0"/>
              </a:spcBef>
              <a:spcAft>
                <a:spcPts val="0"/>
              </a:spcAft>
              <a:buSzPts val="1100"/>
              <a:buAutoNum type="arabicPeriod"/>
              <a:defRPr sz="1100"/>
            </a:lvl7pPr>
            <a:lvl8pPr marL="3657600" lvl="7" indent="-298450">
              <a:spcBef>
                <a:spcPts val="0"/>
              </a:spcBef>
              <a:spcAft>
                <a:spcPts val="0"/>
              </a:spcAft>
              <a:buSzPts val="1100"/>
              <a:buAutoNum type="alphaLcPeriod"/>
              <a:defRPr sz="1100"/>
            </a:lvl8pPr>
            <a:lvl9pPr marL="4114800" lvl="8" indent="-298450">
              <a:spcBef>
                <a:spcPts val="0"/>
              </a:spcBef>
              <a:spcAft>
                <a:spcPts val="0"/>
              </a:spcAft>
              <a:buSzPts val="1100"/>
              <a:buAutoNum type="romanLcPeriod"/>
              <a:defRPr sz="1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7"/>
        <p:cNvGrpSpPr/>
        <p:nvPr/>
      </p:nvGrpSpPr>
      <p:grpSpPr>
        <a:xfrm>
          <a:off x="0" y="0"/>
          <a:ext cx="0" cy="0"/>
          <a:chOff x="0" y="0"/>
          <a:chExt cx="0" cy="0"/>
        </a:xfrm>
      </p:grpSpPr>
      <p:sp>
        <p:nvSpPr>
          <p:cNvPr id="408" name="Google Shape;408;p7"/>
          <p:cNvSpPr/>
          <p:nvPr/>
        </p:nvSpPr>
        <p:spPr>
          <a:xfrm>
            <a:off x="2001775" y="96413"/>
            <a:ext cx="504900" cy="50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 name="Google Shape;409;p7"/>
          <p:cNvGrpSpPr/>
          <p:nvPr/>
        </p:nvGrpSpPr>
        <p:grpSpPr>
          <a:xfrm>
            <a:off x="2219629" y="4527546"/>
            <a:ext cx="1465824" cy="582972"/>
            <a:chOff x="-3583200" y="3193700"/>
            <a:chExt cx="980550" cy="390000"/>
          </a:xfrm>
        </p:grpSpPr>
        <p:sp>
          <p:nvSpPr>
            <p:cNvPr id="410" name="Google Shape;410;p7"/>
            <p:cNvSpPr/>
            <p:nvPr/>
          </p:nvSpPr>
          <p:spPr>
            <a:xfrm>
              <a:off x="-358320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344955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331590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318225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304860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291495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278130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7"/>
            <p:cNvSpPr/>
            <p:nvPr/>
          </p:nvSpPr>
          <p:spPr>
            <a:xfrm>
              <a:off x="-264765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7"/>
            <p:cNvSpPr/>
            <p:nvPr/>
          </p:nvSpPr>
          <p:spPr>
            <a:xfrm>
              <a:off x="-358320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7"/>
            <p:cNvSpPr/>
            <p:nvPr/>
          </p:nvSpPr>
          <p:spPr>
            <a:xfrm>
              <a:off x="-344955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7"/>
            <p:cNvSpPr/>
            <p:nvPr/>
          </p:nvSpPr>
          <p:spPr>
            <a:xfrm>
              <a:off x="-331590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7"/>
            <p:cNvSpPr/>
            <p:nvPr/>
          </p:nvSpPr>
          <p:spPr>
            <a:xfrm>
              <a:off x="-318225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7"/>
            <p:cNvSpPr/>
            <p:nvPr/>
          </p:nvSpPr>
          <p:spPr>
            <a:xfrm>
              <a:off x="-304860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291495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278130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264765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358320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344955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331590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318225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304860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291495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278130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264765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358320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344955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331590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318225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7"/>
            <p:cNvSpPr/>
            <p:nvPr/>
          </p:nvSpPr>
          <p:spPr>
            <a:xfrm>
              <a:off x="-304860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p:nvPr/>
          </p:nvSpPr>
          <p:spPr>
            <a:xfrm>
              <a:off x="-291495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7"/>
            <p:cNvSpPr/>
            <p:nvPr/>
          </p:nvSpPr>
          <p:spPr>
            <a:xfrm>
              <a:off x="-278130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7"/>
            <p:cNvSpPr/>
            <p:nvPr/>
          </p:nvSpPr>
          <p:spPr>
            <a:xfrm>
              <a:off x="-264765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7"/>
          <p:cNvGrpSpPr/>
          <p:nvPr/>
        </p:nvGrpSpPr>
        <p:grpSpPr>
          <a:xfrm rot="10800000">
            <a:off x="7867438" y="3810825"/>
            <a:ext cx="1207725" cy="1207725"/>
            <a:chOff x="-1473400" y="5668075"/>
            <a:chExt cx="1207725" cy="1207725"/>
          </a:xfrm>
        </p:grpSpPr>
        <p:sp>
          <p:nvSpPr>
            <p:cNvPr id="443" name="Google Shape;443;p7"/>
            <p:cNvSpPr/>
            <p:nvPr/>
          </p:nvSpPr>
          <p:spPr>
            <a:xfrm>
              <a:off x="-1310850" y="5830625"/>
              <a:ext cx="868925" cy="868950"/>
            </a:xfrm>
            <a:custGeom>
              <a:avLst/>
              <a:gdLst/>
              <a:ahLst/>
              <a:cxnLst/>
              <a:rect l="l" t="t" r="r" b="b"/>
              <a:pathLst>
                <a:path w="34757" h="34758" extrusionOk="0">
                  <a:moveTo>
                    <a:pt x="34145" y="1"/>
                  </a:moveTo>
                  <a:lnTo>
                    <a:pt x="1" y="34145"/>
                  </a:lnTo>
                  <a:cubicBezTo>
                    <a:pt x="194" y="34353"/>
                    <a:pt x="387" y="34556"/>
                    <a:pt x="583" y="34757"/>
                  </a:cubicBezTo>
                  <a:lnTo>
                    <a:pt x="34757" y="587"/>
                  </a:lnTo>
                  <a:cubicBezTo>
                    <a:pt x="34556" y="387"/>
                    <a:pt x="34352" y="194"/>
                    <a:pt x="341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7"/>
            <p:cNvSpPr/>
            <p:nvPr/>
          </p:nvSpPr>
          <p:spPr>
            <a:xfrm>
              <a:off x="-1279825" y="5861675"/>
              <a:ext cx="867500" cy="867575"/>
            </a:xfrm>
            <a:custGeom>
              <a:avLst/>
              <a:gdLst/>
              <a:ahLst/>
              <a:cxnLst/>
              <a:rect l="l" t="t" r="r" b="b"/>
              <a:pathLst>
                <a:path w="34700" h="34703" extrusionOk="0">
                  <a:moveTo>
                    <a:pt x="34138" y="0"/>
                  </a:moveTo>
                  <a:lnTo>
                    <a:pt x="1" y="34141"/>
                  </a:lnTo>
                  <a:cubicBezTo>
                    <a:pt x="209" y="34331"/>
                    <a:pt x="419" y="34516"/>
                    <a:pt x="634" y="34702"/>
                  </a:cubicBezTo>
                  <a:lnTo>
                    <a:pt x="34700" y="633"/>
                  </a:lnTo>
                  <a:cubicBezTo>
                    <a:pt x="34517" y="418"/>
                    <a:pt x="34331" y="208"/>
                    <a:pt x="341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p:nvPr/>
          </p:nvSpPr>
          <p:spPr>
            <a:xfrm>
              <a:off x="-1339900" y="5801575"/>
              <a:ext cx="865875" cy="865900"/>
            </a:xfrm>
            <a:custGeom>
              <a:avLst/>
              <a:gdLst/>
              <a:ahLst/>
              <a:cxnLst/>
              <a:rect l="l" t="t" r="r" b="b"/>
              <a:pathLst>
                <a:path w="34635" h="34636" extrusionOk="0">
                  <a:moveTo>
                    <a:pt x="33973" y="1"/>
                  </a:moveTo>
                  <a:lnTo>
                    <a:pt x="0" y="33973"/>
                  </a:lnTo>
                  <a:cubicBezTo>
                    <a:pt x="182" y="34198"/>
                    <a:pt x="369" y="34417"/>
                    <a:pt x="558" y="34635"/>
                  </a:cubicBezTo>
                  <a:lnTo>
                    <a:pt x="34635" y="559"/>
                  </a:lnTo>
                  <a:cubicBezTo>
                    <a:pt x="34417" y="369"/>
                    <a:pt x="34198" y="183"/>
                    <a:pt x="339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
            <p:cNvSpPr/>
            <p:nvPr/>
          </p:nvSpPr>
          <p:spPr>
            <a:xfrm>
              <a:off x="-1366375" y="5775125"/>
              <a:ext cx="857825" cy="857925"/>
            </a:xfrm>
            <a:custGeom>
              <a:avLst/>
              <a:gdLst/>
              <a:ahLst/>
              <a:cxnLst/>
              <a:rect l="l" t="t" r="r" b="b"/>
              <a:pathLst>
                <a:path w="34313" h="34317" extrusionOk="0">
                  <a:moveTo>
                    <a:pt x="33615" y="0"/>
                  </a:moveTo>
                  <a:lnTo>
                    <a:pt x="1" y="33615"/>
                  </a:lnTo>
                  <a:cubicBezTo>
                    <a:pt x="165" y="33851"/>
                    <a:pt x="326" y="34087"/>
                    <a:pt x="498" y="34316"/>
                  </a:cubicBezTo>
                  <a:lnTo>
                    <a:pt x="34312" y="497"/>
                  </a:lnTo>
                  <a:cubicBezTo>
                    <a:pt x="34087" y="325"/>
                    <a:pt x="33851" y="164"/>
                    <a:pt x="33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
            <p:cNvSpPr/>
            <p:nvPr/>
          </p:nvSpPr>
          <p:spPr>
            <a:xfrm>
              <a:off x="-1090950" y="6050525"/>
              <a:ext cx="791550" cy="791575"/>
            </a:xfrm>
            <a:custGeom>
              <a:avLst/>
              <a:gdLst/>
              <a:ahLst/>
              <a:cxnLst/>
              <a:rect l="l" t="t" r="r" b="b"/>
              <a:pathLst>
                <a:path w="31662" h="31663" extrusionOk="0">
                  <a:moveTo>
                    <a:pt x="31333" y="0"/>
                  </a:moveTo>
                  <a:lnTo>
                    <a:pt x="0" y="31333"/>
                  </a:lnTo>
                  <a:cubicBezTo>
                    <a:pt x="294" y="31447"/>
                    <a:pt x="586" y="31558"/>
                    <a:pt x="887" y="31662"/>
                  </a:cubicBezTo>
                  <a:lnTo>
                    <a:pt x="31662" y="887"/>
                  </a:lnTo>
                  <a:cubicBezTo>
                    <a:pt x="31558" y="587"/>
                    <a:pt x="31447" y="294"/>
                    <a:pt x="31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7"/>
            <p:cNvSpPr/>
            <p:nvPr/>
          </p:nvSpPr>
          <p:spPr>
            <a:xfrm>
              <a:off x="-1134050" y="6007425"/>
              <a:ext cx="816950" cy="816950"/>
            </a:xfrm>
            <a:custGeom>
              <a:avLst/>
              <a:gdLst/>
              <a:ahLst/>
              <a:cxnLst/>
              <a:rect l="l" t="t" r="r" b="b"/>
              <a:pathLst>
                <a:path w="32678" h="32678" extrusionOk="0">
                  <a:moveTo>
                    <a:pt x="32302" y="1"/>
                  </a:moveTo>
                  <a:lnTo>
                    <a:pt x="0" y="32303"/>
                  </a:lnTo>
                  <a:cubicBezTo>
                    <a:pt x="272" y="32435"/>
                    <a:pt x="544" y="32560"/>
                    <a:pt x="819" y="32678"/>
                  </a:cubicBezTo>
                  <a:lnTo>
                    <a:pt x="32677" y="820"/>
                  </a:lnTo>
                  <a:cubicBezTo>
                    <a:pt x="32556" y="544"/>
                    <a:pt x="32434" y="272"/>
                    <a:pt x="32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
            <p:cNvSpPr/>
            <p:nvPr/>
          </p:nvSpPr>
          <p:spPr>
            <a:xfrm>
              <a:off x="-1172800" y="5968700"/>
              <a:ext cx="835500" cy="835500"/>
            </a:xfrm>
            <a:custGeom>
              <a:avLst/>
              <a:gdLst/>
              <a:ahLst/>
              <a:cxnLst/>
              <a:rect l="l" t="t" r="r" b="b"/>
              <a:pathLst>
                <a:path w="33420" h="33420" extrusionOk="0">
                  <a:moveTo>
                    <a:pt x="33022" y="0"/>
                  </a:moveTo>
                  <a:lnTo>
                    <a:pt x="1" y="33022"/>
                  </a:lnTo>
                  <a:cubicBezTo>
                    <a:pt x="234" y="33157"/>
                    <a:pt x="466" y="33294"/>
                    <a:pt x="706" y="33419"/>
                  </a:cubicBezTo>
                  <a:lnTo>
                    <a:pt x="33420" y="705"/>
                  </a:lnTo>
                  <a:cubicBezTo>
                    <a:pt x="33291" y="465"/>
                    <a:pt x="33158" y="233"/>
                    <a:pt x="330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
            <p:cNvSpPr/>
            <p:nvPr/>
          </p:nvSpPr>
          <p:spPr>
            <a:xfrm>
              <a:off x="-1246550" y="5894925"/>
              <a:ext cx="862125" cy="862125"/>
            </a:xfrm>
            <a:custGeom>
              <a:avLst/>
              <a:gdLst/>
              <a:ahLst/>
              <a:cxnLst/>
              <a:rect l="l" t="t" r="r" b="b"/>
              <a:pathLst>
                <a:path w="34485" h="34485" extrusionOk="0">
                  <a:moveTo>
                    <a:pt x="33951" y="1"/>
                  </a:moveTo>
                  <a:lnTo>
                    <a:pt x="0" y="33952"/>
                  </a:lnTo>
                  <a:cubicBezTo>
                    <a:pt x="225" y="34134"/>
                    <a:pt x="451" y="34313"/>
                    <a:pt x="684" y="34485"/>
                  </a:cubicBezTo>
                  <a:lnTo>
                    <a:pt x="34484" y="684"/>
                  </a:lnTo>
                  <a:cubicBezTo>
                    <a:pt x="34313" y="451"/>
                    <a:pt x="34130" y="226"/>
                    <a:pt x="339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
            <p:cNvSpPr/>
            <p:nvPr/>
          </p:nvSpPr>
          <p:spPr>
            <a:xfrm>
              <a:off x="-1044725" y="6096750"/>
              <a:ext cx="759825" cy="759825"/>
            </a:xfrm>
            <a:custGeom>
              <a:avLst/>
              <a:gdLst/>
              <a:ahLst/>
              <a:cxnLst/>
              <a:rect l="l" t="t" r="r" b="b"/>
              <a:pathLst>
                <a:path w="30393" h="30393" extrusionOk="0">
                  <a:moveTo>
                    <a:pt x="30128" y="1"/>
                  </a:moveTo>
                  <a:lnTo>
                    <a:pt x="0" y="30128"/>
                  </a:lnTo>
                  <a:cubicBezTo>
                    <a:pt x="307" y="30221"/>
                    <a:pt x="619" y="30314"/>
                    <a:pt x="930" y="30393"/>
                  </a:cubicBezTo>
                  <a:lnTo>
                    <a:pt x="30392" y="930"/>
                  </a:lnTo>
                  <a:cubicBezTo>
                    <a:pt x="30310" y="619"/>
                    <a:pt x="30220" y="308"/>
                    <a:pt x="30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7"/>
            <p:cNvSpPr/>
            <p:nvPr/>
          </p:nvSpPr>
          <p:spPr>
            <a:xfrm>
              <a:off x="-1210775" y="5930800"/>
              <a:ext cx="851475" cy="851400"/>
            </a:xfrm>
            <a:custGeom>
              <a:avLst/>
              <a:gdLst/>
              <a:ahLst/>
              <a:cxnLst/>
              <a:rect l="l" t="t" r="r" b="b"/>
              <a:pathLst>
                <a:path w="34059" h="34056" extrusionOk="0">
                  <a:moveTo>
                    <a:pt x="33587" y="0"/>
                  </a:moveTo>
                  <a:lnTo>
                    <a:pt x="0" y="33583"/>
                  </a:lnTo>
                  <a:cubicBezTo>
                    <a:pt x="240" y="33744"/>
                    <a:pt x="479" y="33901"/>
                    <a:pt x="722" y="34055"/>
                  </a:cubicBezTo>
                  <a:lnTo>
                    <a:pt x="34059" y="719"/>
                  </a:lnTo>
                  <a:cubicBezTo>
                    <a:pt x="33904" y="479"/>
                    <a:pt x="33747" y="236"/>
                    <a:pt x="335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
            <p:cNvSpPr/>
            <p:nvPr/>
          </p:nvSpPr>
          <p:spPr>
            <a:xfrm>
              <a:off x="-1416625" y="5724950"/>
              <a:ext cx="290100" cy="290025"/>
            </a:xfrm>
            <a:custGeom>
              <a:avLst/>
              <a:gdLst/>
              <a:ahLst/>
              <a:cxnLst/>
              <a:rect l="l" t="t" r="r" b="b"/>
              <a:pathLst>
                <a:path w="11604" h="11601" extrusionOk="0">
                  <a:moveTo>
                    <a:pt x="11604" y="0"/>
                  </a:moveTo>
                  <a:lnTo>
                    <a:pt x="11604" y="0"/>
                  </a:lnTo>
                  <a:cubicBezTo>
                    <a:pt x="10684" y="433"/>
                    <a:pt x="9797" y="923"/>
                    <a:pt x="8946" y="1463"/>
                  </a:cubicBezTo>
                  <a:lnTo>
                    <a:pt x="1467" y="8942"/>
                  </a:lnTo>
                  <a:cubicBezTo>
                    <a:pt x="927" y="9793"/>
                    <a:pt x="433" y="10681"/>
                    <a:pt x="0" y="11600"/>
                  </a:cubicBezTo>
                  <a:lnTo>
                    <a:pt x="116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7"/>
            <p:cNvSpPr/>
            <p:nvPr/>
          </p:nvSpPr>
          <p:spPr>
            <a:xfrm>
              <a:off x="-1430675" y="5710825"/>
              <a:ext cx="806600" cy="806575"/>
            </a:xfrm>
            <a:custGeom>
              <a:avLst/>
              <a:gdLst/>
              <a:ahLst/>
              <a:cxnLst/>
              <a:rect l="l" t="t" r="r" b="b"/>
              <a:pathLst>
                <a:path w="32264" h="32263" extrusionOk="0">
                  <a:moveTo>
                    <a:pt x="31408" y="0"/>
                  </a:moveTo>
                  <a:lnTo>
                    <a:pt x="1" y="31408"/>
                  </a:lnTo>
                  <a:cubicBezTo>
                    <a:pt x="115" y="31695"/>
                    <a:pt x="237" y="31980"/>
                    <a:pt x="362" y="32263"/>
                  </a:cubicBezTo>
                  <a:lnTo>
                    <a:pt x="32263" y="362"/>
                  </a:lnTo>
                  <a:cubicBezTo>
                    <a:pt x="31981" y="236"/>
                    <a:pt x="31695" y="118"/>
                    <a:pt x="31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
            <p:cNvSpPr/>
            <p:nvPr/>
          </p:nvSpPr>
          <p:spPr>
            <a:xfrm>
              <a:off x="-1473400" y="5668075"/>
              <a:ext cx="648050" cy="648050"/>
            </a:xfrm>
            <a:custGeom>
              <a:avLst/>
              <a:gdLst/>
              <a:ahLst/>
              <a:cxnLst/>
              <a:rect l="l" t="t" r="r" b="b"/>
              <a:pathLst>
                <a:path w="25922" h="25922" extrusionOk="0">
                  <a:moveTo>
                    <a:pt x="24780" y="0"/>
                  </a:moveTo>
                  <a:lnTo>
                    <a:pt x="0" y="24784"/>
                  </a:lnTo>
                  <a:cubicBezTo>
                    <a:pt x="7" y="25164"/>
                    <a:pt x="28" y="25542"/>
                    <a:pt x="54" y="25922"/>
                  </a:cubicBezTo>
                  <a:lnTo>
                    <a:pt x="25921" y="54"/>
                  </a:lnTo>
                  <a:cubicBezTo>
                    <a:pt x="25542" y="29"/>
                    <a:pt x="25163" y="11"/>
                    <a:pt x="247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7"/>
            <p:cNvSpPr/>
            <p:nvPr/>
          </p:nvSpPr>
          <p:spPr>
            <a:xfrm>
              <a:off x="-1460375" y="5681125"/>
              <a:ext cx="741950" cy="741950"/>
            </a:xfrm>
            <a:custGeom>
              <a:avLst/>
              <a:gdLst/>
              <a:ahLst/>
              <a:cxnLst/>
              <a:rect l="l" t="t" r="r" b="b"/>
              <a:pathLst>
                <a:path w="29678" h="29678" extrusionOk="0">
                  <a:moveTo>
                    <a:pt x="28709" y="0"/>
                  </a:moveTo>
                  <a:lnTo>
                    <a:pt x="1" y="28708"/>
                  </a:lnTo>
                  <a:cubicBezTo>
                    <a:pt x="73" y="29033"/>
                    <a:pt x="144" y="29359"/>
                    <a:pt x="227" y="29677"/>
                  </a:cubicBezTo>
                  <a:lnTo>
                    <a:pt x="29678" y="226"/>
                  </a:lnTo>
                  <a:cubicBezTo>
                    <a:pt x="29356" y="144"/>
                    <a:pt x="29034" y="72"/>
                    <a:pt x="287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7"/>
            <p:cNvSpPr/>
            <p:nvPr/>
          </p:nvSpPr>
          <p:spPr>
            <a:xfrm>
              <a:off x="-1469200" y="5672275"/>
              <a:ext cx="699650" cy="699650"/>
            </a:xfrm>
            <a:custGeom>
              <a:avLst/>
              <a:gdLst/>
              <a:ahLst/>
              <a:cxnLst/>
              <a:rect l="l" t="t" r="r" b="b"/>
              <a:pathLst>
                <a:path w="27986" h="27986" extrusionOk="0">
                  <a:moveTo>
                    <a:pt x="26919" y="1"/>
                  </a:moveTo>
                  <a:lnTo>
                    <a:pt x="0" y="26919"/>
                  </a:lnTo>
                  <a:cubicBezTo>
                    <a:pt x="43" y="27277"/>
                    <a:pt x="93" y="27631"/>
                    <a:pt x="150" y="27985"/>
                  </a:cubicBezTo>
                  <a:lnTo>
                    <a:pt x="27985" y="151"/>
                  </a:lnTo>
                  <a:cubicBezTo>
                    <a:pt x="27631" y="93"/>
                    <a:pt x="27277" y="43"/>
                    <a:pt x="269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
            <p:cNvSpPr/>
            <p:nvPr/>
          </p:nvSpPr>
          <p:spPr>
            <a:xfrm>
              <a:off x="-1473400" y="5668075"/>
              <a:ext cx="587500" cy="587500"/>
            </a:xfrm>
            <a:custGeom>
              <a:avLst/>
              <a:gdLst/>
              <a:ahLst/>
              <a:cxnLst/>
              <a:rect l="l" t="t" r="r" b="b"/>
              <a:pathLst>
                <a:path w="23500" h="23500" extrusionOk="0">
                  <a:moveTo>
                    <a:pt x="23500" y="0"/>
                  </a:moveTo>
                  <a:cubicBezTo>
                    <a:pt x="23113" y="11"/>
                    <a:pt x="22727" y="29"/>
                    <a:pt x="22344" y="58"/>
                  </a:cubicBezTo>
                  <a:lnTo>
                    <a:pt x="58" y="22344"/>
                  </a:lnTo>
                  <a:cubicBezTo>
                    <a:pt x="28" y="22727"/>
                    <a:pt x="11" y="23114"/>
                    <a:pt x="0" y="23500"/>
                  </a:cubicBezTo>
                  <a:lnTo>
                    <a:pt x="235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7"/>
            <p:cNvSpPr/>
            <p:nvPr/>
          </p:nvSpPr>
          <p:spPr>
            <a:xfrm>
              <a:off x="-1452750" y="5688725"/>
              <a:ext cx="424850" cy="424850"/>
            </a:xfrm>
            <a:custGeom>
              <a:avLst/>
              <a:gdLst/>
              <a:ahLst/>
              <a:cxnLst/>
              <a:rect l="l" t="t" r="r" b="b"/>
              <a:pathLst>
                <a:path w="16994" h="16994" extrusionOk="0">
                  <a:moveTo>
                    <a:pt x="16993" y="1"/>
                  </a:moveTo>
                  <a:cubicBezTo>
                    <a:pt x="16397" y="161"/>
                    <a:pt x="15806" y="344"/>
                    <a:pt x="15227" y="551"/>
                  </a:cubicBezTo>
                  <a:lnTo>
                    <a:pt x="551" y="15227"/>
                  </a:lnTo>
                  <a:cubicBezTo>
                    <a:pt x="344" y="15806"/>
                    <a:pt x="161" y="16397"/>
                    <a:pt x="1" y="16994"/>
                  </a:cubicBezTo>
                  <a:lnTo>
                    <a:pt x="169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7"/>
            <p:cNvSpPr/>
            <p:nvPr/>
          </p:nvSpPr>
          <p:spPr>
            <a:xfrm>
              <a:off x="-1447650" y="5693825"/>
              <a:ext cx="778950" cy="778975"/>
            </a:xfrm>
            <a:custGeom>
              <a:avLst/>
              <a:gdLst/>
              <a:ahLst/>
              <a:cxnLst/>
              <a:rect l="l" t="t" r="r" b="b"/>
              <a:pathLst>
                <a:path w="31158" h="31159" extrusionOk="0">
                  <a:moveTo>
                    <a:pt x="30167" y="0"/>
                  </a:moveTo>
                  <a:lnTo>
                    <a:pt x="0" y="30168"/>
                  </a:lnTo>
                  <a:cubicBezTo>
                    <a:pt x="104" y="30500"/>
                    <a:pt x="215" y="30829"/>
                    <a:pt x="329" y="31158"/>
                  </a:cubicBezTo>
                  <a:lnTo>
                    <a:pt x="31158" y="329"/>
                  </a:lnTo>
                  <a:cubicBezTo>
                    <a:pt x="30829" y="215"/>
                    <a:pt x="30499" y="104"/>
                    <a:pt x="30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7"/>
            <p:cNvSpPr/>
            <p:nvPr/>
          </p:nvSpPr>
          <p:spPr>
            <a:xfrm>
              <a:off x="-1468300" y="5673175"/>
              <a:ext cx="517750" cy="517850"/>
            </a:xfrm>
            <a:custGeom>
              <a:avLst/>
              <a:gdLst/>
              <a:ahLst/>
              <a:cxnLst/>
              <a:rect l="l" t="t" r="r" b="b"/>
              <a:pathLst>
                <a:path w="20710" h="20714" extrusionOk="0">
                  <a:moveTo>
                    <a:pt x="20710" y="1"/>
                  </a:moveTo>
                  <a:cubicBezTo>
                    <a:pt x="20230" y="65"/>
                    <a:pt x="19755" y="140"/>
                    <a:pt x="19286" y="232"/>
                  </a:cubicBezTo>
                  <a:lnTo>
                    <a:pt x="232" y="19286"/>
                  </a:lnTo>
                  <a:cubicBezTo>
                    <a:pt x="139" y="19755"/>
                    <a:pt x="65" y="20230"/>
                    <a:pt x="0" y="20714"/>
                  </a:cubicBezTo>
                  <a:lnTo>
                    <a:pt x="207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7"/>
            <p:cNvSpPr/>
            <p:nvPr/>
          </p:nvSpPr>
          <p:spPr>
            <a:xfrm>
              <a:off x="-1411425" y="5730050"/>
              <a:ext cx="828825" cy="828950"/>
            </a:xfrm>
            <a:custGeom>
              <a:avLst/>
              <a:gdLst/>
              <a:ahLst/>
              <a:cxnLst/>
              <a:rect l="l" t="t" r="r" b="b"/>
              <a:pathLst>
                <a:path w="33153" h="33158" extrusionOk="0">
                  <a:moveTo>
                    <a:pt x="32366" y="0"/>
                  </a:moveTo>
                  <a:lnTo>
                    <a:pt x="0" y="32367"/>
                  </a:lnTo>
                  <a:cubicBezTo>
                    <a:pt x="132" y="32631"/>
                    <a:pt x="265" y="32896"/>
                    <a:pt x="404" y="33157"/>
                  </a:cubicBezTo>
                  <a:lnTo>
                    <a:pt x="33153" y="404"/>
                  </a:lnTo>
                  <a:cubicBezTo>
                    <a:pt x="32895" y="265"/>
                    <a:pt x="32631" y="133"/>
                    <a:pt x="323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7"/>
            <p:cNvSpPr/>
            <p:nvPr/>
          </p:nvSpPr>
          <p:spPr>
            <a:xfrm>
              <a:off x="-1389625" y="5751850"/>
              <a:ext cx="844425" cy="844425"/>
            </a:xfrm>
            <a:custGeom>
              <a:avLst/>
              <a:gdLst/>
              <a:ahLst/>
              <a:cxnLst/>
              <a:rect l="l" t="t" r="r" b="b"/>
              <a:pathLst>
                <a:path w="33777" h="33777" extrusionOk="0">
                  <a:moveTo>
                    <a:pt x="33096" y="1"/>
                  </a:moveTo>
                  <a:lnTo>
                    <a:pt x="0" y="33097"/>
                  </a:lnTo>
                  <a:cubicBezTo>
                    <a:pt x="137" y="33326"/>
                    <a:pt x="276" y="33552"/>
                    <a:pt x="419" y="33777"/>
                  </a:cubicBezTo>
                  <a:lnTo>
                    <a:pt x="33776" y="420"/>
                  </a:lnTo>
                  <a:cubicBezTo>
                    <a:pt x="33551" y="276"/>
                    <a:pt x="33325" y="137"/>
                    <a:pt x="33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7"/>
            <p:cNvSpPr/>
            <p:nvPr/>
          </p:nvSpPr>
          <p:spPr>
            <a:xfrm>
              <a:off x="-816975" y="6324600"/>
              <a:ext cx="548900" cy="548800"/>
            </a:xfrm>
            <a:custGeom>
              <a:avLst/>
              <a:gdLst/>
              <a:ahLst/>
              <a:cxnLst/>
              <a:rect l="l" t="t" r="r" b="b"/>
              <a:pathLst>
                <a:path w="21956" h="21952" extrusionOk="0">
                  <a:moveTo>
                    <a:pt x="21955" y="1"/>
                  </a:moveTo>
                  <a:lnTo>
                    <a:pt x="1" y="21952"/>
                  </a:lnTo>
                  <a:cubicBezTo>
                    <a:pt x="419" y="21915"/>
                    <a:pt x="830" y="21869"/>
                    <a:pt x="1241" y="21812"/>
                  </a:cubicBezTo>
                  <a:lnTo>
                    <a:pt x="21815" y="1238"/>
                  </a:lnTo>
                  <a:cubicBezTo>
                    <a:pt x="21873" y="830"/>
                    <a:pt x="21919" y="415"/>
                    <a:pt x="21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7"/>
            <p:cNvSpPr/>
            <p:nvPr/>
          </p:nvSpPr>
          <p:spPr>
            <a:xfrm>
              <a:off x="-660850" y="6480650"/>
              <a:ext cx="358050" cy="358050"/>
            </a:xfrm>
            <a:custGeom>
              <a:avLst/>
              <a:gdLst/>
              <a:ahLst/>
              <a:cxnLst/>
              <a:rect l="l" t="t" r="r" b="b"/>
              <a:pathLst>
                <a:path w="14322" h="14322" extrusionOk="0">
                  <a:moveTo>
                    <a:pt x="14322" y="0"/>
                  </a:moveTo>
                  <a:lnTo>
                    <a:pt x="1" y="14321"/>
                  </a:lnTo>
                  <a:cubicBezTo>
                    <a:pt x="719" y="14057"/>
                    <a:pt x="1424" y="13760"/>
                    <a:pt x="2111" y="13427"/>
                  </a:cubicBezTo>
                  <a:lnTo>
                    <a:pt x="13427" y="2110"/>
                  </a:lnTo>
                  <a:cubicBezTo>
                    <a:pt x="13757" y="1423"/>
                    <a:pt x="14058" y="719"/>
                    <a:pt x="14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7"/>
            <p:cNvSpPr/>
            <p:nvPr/>
          </p:nvSpPr>
          <p:spPr>
            <a:xfrm>
              <a:off x="-533075" y="6608425"/>
              <a:ext cx="164925" cy="164900"/>
            </a:xfrm>
            <a:custGeom>
              <a:avLst/>
              <a:gdLst/>
              <a:ahLst/>
              <a:cxnLst/>
              <a:rect l="l" t="t" r="r" b="b"/>
              <a:pathLst>
                <a:path w="6597" h="6596" extrusionOk="0">
                  <a:moveTo>
                    <a:pt x="6596" y="0"/>
                  </a:moveTo>
                  <a:lnTo>
                    <a:pt x="1" y="6596"/>
                  </a:lnTo>
                  <a:cubicBezTo>
                    <a:pt x="2601" y="4847"/>
                    <a:pt x="4848" y="2604"/>
                    <a:pt x="65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7"/>
            <p:cNvSpPr/>
            <p:nvPr/>
          </p:nvSpPr>
          <p:spPr>
            <a:xfrm>
              <a:off x="-939500" y="6202000"/>
              <a:ext cx="672200" cy="672200"/>
            </a:xfrm>
            <a:custGeom>
              <a:avLst/>
              <a:gdLst/>
              <a:ahLst/>
              <a:cxnLst/>
              <a:rect l="l" t="t" r="r" b="b"/>
              <a:pathLst>
                <a:path w="26888" h="26888" extrusionOk="0">
                  <a:moveTo>
                    <a:pt x="26787" y="0"/>
                  </a:moveTo>
                  <a:lnTo>
                    <a:pt x="1" y="26787"/>
                  </a:lnTo>
                  <a:cubicBezTo>
                    <a:pt x="369" y="26830"/>
                    <a:pt x="742" y="26862"/>
                    <a:pt x="1113" y="26887"/>
                  </a:cubicBezTo>
                  <a:lnTo>
                    <a:pt x="26888" y="1113"/>
                  </a:lnTo>
                  <a:cubicBezTo>
                    <a:pt x="26863" y="741"/>
                    <a:pt x="26830" y="369"/>
                    <a:pt x="267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7"/>
            <p:cNvSpPr/>
            <p:nvPr/>
          </p:nvSpPr>
          <p:spPr>
            <a:xfrm>
              <a:off x="-747425" y="6394075"/>
              <a:ext cx="469325" cy="469300"/>
            </a:xfrm>
            <a:custGeom>
              <a:avLst/>
              <a:gdLst/>
              <a:ahLst/>
              <a:cxnLst/>
              <a:rect l="l" t="t" r="r" b="b"/>
              <a:pathLst>
                <a:path w="18773" h="18772" extrusionOk="0">
                  <a:moveTo>
                    <a:pt x="18772" y="0"/>
                  </a:moveTo>
                  <a:lnTo>
                    <a:pt x="1" y="18772"/>
                  </a:lnTo>
                  <a:cubicBezTo>
                    <a:pt x="534" y="18664"/>
                    <a:pt x="1060" y="18529"/>
                    <a:pt x="1582" y="18385"/>
                  </a:cubicBezTo>
                  <a:lnTo>
                    <a:pt x="18386" y="1581"/>
                  </a:lnTo>
                  <a:cubicBezTo>
                    <a:pt x="18529" y="1060"/>
                    <a:pt x="18665" y="533"/>
                    <a:pt x="18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
            <p:cNvSpPr/>
            <p:nvPr/>
          </p:nvSpPr>
          <p:spPr>
            <a:xfrm>
              <a:off x="-995450" y="6146025"/>
              <a:ext cx="721725" cy="721825"/>
            </a:xfrm>
            <a:custGeom>
              <a:avLst/>
              <a:gdLst/>
              <a:ahLst/>
              <a:cxnLst/>
              <a:rect l="l" t="t" r="r" b="b"/>
              <a:pathLst>
                <a:path w="28869" h="28873" extrusionOk="0">
                  <a:moveTo>
                    <a:pt x="28665" y="0"/>
                  </a:moveTo>
                  <a:lnTo>
                    <a:pt x="0" y="28665"/>
                  </a:lnTo>
                  <a:cubicBezTo>
                    <a:pt x="368" y="28740"/>
                    <a:pt x="737" y="28811"/>
                    <a:pt x="1113" y="28872"/>
                  </a:cubicBezTo>
                  <a:lnTo>
                    <a:pt x="28868" y="1113"/>
                  </a:lnTo>
                  <a:cubicBezTo>
                    <a:pt x="28807" y="740"/>
                    <a:pt x="28740" y="369"/>
                    <a:pt x="2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7"/>
            <p:cNvSpPr/>
            <p:nvPr/>
          </p:nvSpPr>
          <p:spPr>
            <a:xfrm>
              <a:off x="-881000" y="6260550"/>
              <a:ext cx="615325" cy="615250"/>
            </a:xfrm>
            <a:custGeom>
              <a:avLst/>
              <a:gdLst/>
              <a:ahLst/>
              <a:cxnLst/>
              <a:rect l="l" t="t" r="r" b="b"/>
              <a:pathLst>
                <a:path w="24613" h="24610" extrusionOk="0">
                  <a:moveTo>
                    <a:pt x="24602" y="1"/>
                  </a:moveTo>
                  <a:lnTo>
                    <a:pt x="0" y="24599"/>
                  </a:lnTo>
                  <a:cubicBezTo>
                    <a:pt x="150" y="24603"/>
                    <a:pt x="301" y="24610"/>
                    <a:pt x="451" y="24610"/>
                  </a:cubicBezTo>
                  <a:cubicBezTo>
                    <a:pt x="701" y="24610"/>
                    <a:pt x="952" y="24599"/>
                    <a:pt x="1205" y="24592"/>
                  </a:cubicBezTo>
                  <a:lnTo>
                    <a:pt x="24594" y="1203"/>
                  </a:lnTo>
                  <a:cubicBezTo>
                    <a:pt x="24602" y="950"/>
                    <a:pt x="24612" y="699"/>
                    <a:pt x="24612" y="448"/>
                  </a:cubicBezTo>
                  <a:cubicBezTo>
                    <a:pt x="24612" y="298"/>
                    <a:pt x="24605" y="148"/>
                    <a:pt x="24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7"/>
          <p:cNvSpPr/>
          <p:nvPr/>
        </p:nvSpPr>
        <p:spPr>
          <a:xfrm>
            <a:off x="-424950" y="1018500"/>
            <a:ext cx="3106500" cy="3106500"/>
          </a:xfrm>
          <a:prstGeom prst="ellipse">
            <a:avLst/>
          </a:prstGeom>
          <a:no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7"/>
          <p:cNvSpPr/>
          <p:nvPr/>
        </p:nvSpPr>
        <p:spPr>
          <a:xfrm>
            <a:off x="497850" y="362700"/>
            <a:ext cx="8148300" cy="4418100"/>
          </a:xfrm>
          <a:prstGeom prst="roundRect">
            <a:avLst>
              <a:gd name="adj" fmla="val 83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7"/>
          <p:cNvSpPr/>
          <p:nvPr/>
        </p:nvSpPr>
        <p:spPr>
          <a:xfrm>
            <a:off x="802975" y="601325"/>
            <a:ext cx="115200" cy="115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7"/>
          <p:cNvSpPr/>
          <p:nvPr/>
        </p:nvSpPr>
        <p:spPr>
          <a:xfrm>
            <a:off x="1033425" y="601325"/>
            <a:ext cx="115200" cy="115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7"/>
          <p:cNvSpPr/>
          <p:nvPr/>
        </p:nvSpPr>
        <p:spPr>
          <a:xfrm>
            <a:off x="1263875" y="601325"/>
            <a:ext cx="115200" cy="115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7"/>
          <p:cNvSpPr txBox="1">
            <a:spLocks noGrp="1"/>
          </p:cNvSpPr>
          <p:nvPr>
            <p:ph type="title"/>
          </p:nvPr>
        </p:nvSpPr>
        <p:spPr>
          <a:xfrm>
            <a:off x="497600" y="899500"/>
            <a:ext cx="8148300" cy="620700"/>
          </a:xfrm>
          <a:prstGeom prst="rect">
            <a:avLst/>
          </a:prstGeom>
          <a:solidFill>
            <a:schemeClr val="dk2"/>
          </a:solidFill>
        </p:spPr>
        <p:txBody>
          <a:bodyPr spcFirstLastPara="1" wrap="square" lIns="0" tIns="0" rIns="0" bIns="0" anchor="ctr"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a:endParaRPr/>
          </a:p>
        </p:txBody>
      </p:sp>
      <p:sp>
        <p:nvSpPr>
          <p:cNvPr id="477" name="Google Shape;477;p7"/>
          <p:cNvSpPr txBox="1">
            <a:spLocks noGrp="1"/>
          </p:cNvSpPr>
          <p:nvPr>
            <p:ph type="body" idx="1"/>
          </p:nvPr>
        </p:nvSpPr>
        <p:spPr>
          <a:xfrm>
            <a:off x="2510550" y="1992725"/>
            <a:ext cx="4122900" cy="19875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78" name="Google Shape;478;p7"/>
          <p:cNvSpPr/>
          <p:nvPr/>
        </p:nvSpPr>
        <p:spPr>
          <a:xfrm rot="5400000">
            <a:off x="8140487" y="89109"/>
            <a:ext cx="1423650" cy="210248"/>
          </a:xfrm>
          <a:custGeom>
            <a:avLst/>
            <a:gdLst/>
            <a:ahLst/>
            <a:cxnLst/>
            <a:rect l="l" t="t" r="r" b="b"/>
            <a:pathLst>
              <a:path w="107975" h="15946" extrusionOk="0">
                <a:moveTo>
                  <a:pt x="53938" y="1"/>
                </a:moveTo>
                <a:cubicBezTo>
                  <a:pt x="50403" y="16"/>
                  <a:pt x="47201" y="2564"/>
                  <a:pt x="44934" y="7148"/>
                </a:cubicBezTo>
                <a:cubicBezTo>
                  <a:pt x="43297" y="10331"/>
                  <a:pt x="41181" y="12159"/>
                  <a:pt x="39128" y="12159"/>
                </a:cubicBezTo>
                <a:cubicBezTo>
                  <a:pt x="37074" y="12159"/>
                  <a:pt x="34958" y="10331"/>
                  <a:pt x="33329" y="7158"/>
                </a:cubicBezTo>
                <a:lnTo>
                  <a:pt x="33303" y="7107"/>
                </a:lnTo>
                <a:cubicBezTo>
                  <a:pt x="31002" y="2538"/>
                  <a:pt x="27792" y="26"/>
                  <a:pt x="24262" y="26"/>
                </a:cubicBezTo>
                <a:lnTo>
                  <a:pt x="24250" y="26"/>
                </a:lnTo>
                <a:cubicBezTo>
                  <a:pt x="20709" y="30"/>
                  <a:pt x="17492" y="2564"/>
                  <a:pt x="15199" y="7151"/>
                </a:cubicBezTo>
                <a:cubicBezTo>
                  <a:pt x="13577" y="10331"/>
                  <a:pt x="11479" y="12156"/>
                  <a:pt x="9441" y="12156"/>
                </a:cubicBezTo>
                <a:lnTo>
                  <a:pt x="9437" y="12156"/>
                </a:lnTo>
                <a:cubicBezTo>
                  <a:pt x="7402" y="12156"/>
                  <a:pt x="5308" y="10339"/>
                  <a:pt x="3686" y="7170"/>
                </a:cubicBezTo>
                <a:cubicBezTo>
                  <a:pt x="3367" y="6543"/>
                  <a:pt x="2732" y="6182"/>
                  <a:pt x="2072" y="6182"/>
                </a:cubicBezTo>
                <a:cubicBezTo>
                  <a:pt x="1794" y="6182"/>
                  <a:pt x="1511" y="6247"/>
                  <a:pt x="1245" y="6383"/>
                </a:cubicBezTo>
                <a:cubicBezTo>
                  <a:pt x="351" y="6837"/>
                  <a:pt x="0" y="7930"/>
                  <a:pt x="455" y="8824"/>
                </a:cubicBezTo>
                <a:cubicBezTo>
                  <a:pt x="2752" y="13315"/>
                  <a:pt x="5943" y="15786"/>
                  <a:pt x="9437" y="15786"/>
                </a:cubicBezTo>
                <a:lnTo>
                  <a:pt x="9444" y="15786"/>
                </a:lnTo>
                <a:cubicBezTo>
                  <a:pt x="12945" y="15782"/>
                  <a:pt x="16136" y="13304"/>
                  <a:pt x="18441" y="8787"/>
                </a:cubicBezTo>
                <a:cubicBezTo>
                  <a:pt x="20070" y="5530"/>
                  <a:pt x="22190" y="3657"/>
                  <a:pt x="24258" y="3653"/>
                </a:cubicBezTo>
                <a:lnTo>
                  <a:pt x="24262" y="3653"/>
                </a:lnTo>
                <a:cubicBezTo>
                  <a:pt x="26319" y="3653"/>
                  <a:pt x="28435" y="5508"/>
                  <a:pt x="30061" y="8739"/>
                </a:cubicBezTo>
                <a:lnTo>
                  <a:pt x="30094" y="8802"/>
                </a:lnTo>
                <a:cubicBezTo>
                  <a:pt x="32405" y="13308"/>
                  <a:pt x="35615" y="15790"/>
                  <a:pt x="39128" y="15790"/>
                </a:cubicBezTo>
                <a:cubicBezTo>
                  <a:pt x="42640" y="15790"/>
                  <a:pt x="45849" y="13308"/>
                  <a:pt x="48172" y="8779"/>
                </a:cubicBezTo>
                <a:cubicBezTo>
                  <a:pt x="49787" y="5515"/>
                  <a:pt x="51895" y="3638"/>
                  <a:pt x="53953" y="3631"/>
                </a:cubicBezTo>
                <a:lnTo>
                  <a:pt x="53967" y="3631"/>
                </a:lnTo>
                <a:cubicBezTo>
                  <a:pt x="55995" y="3631"/>
                  <a:pt x="58078" y="5455"/>
                  <a:pt x="59688" y="8639"/>
                </a:cubicBezTo>
                <a:lnTo>
                  <a:pt x="59773" y="8802"/>
                </a:lnTo>
                <a:cubicBezTo>
                  <a:pt x="62085" y="13308"/>
                  <a:pt x="65290" y="15790"/>
                  <a:pt x="68807" y="15790"/>
                </a:cubicBezTo>
                <a:cubicBezTo>
                  <a:pt x="72320" y="15790"/>
                  <a:pt x="75525" y="13308"/>
                  <a:pt x="77841" y="8802"/>
                </a:cubicBezTo>
                <a:lnTo>
                  <a:pt x="77922" y="8643"/>
                </a:lnTo>
                <a:cubicBezTo>
                  <a:pt x="79544" y="5556"/>
                  <a:pt x="81627" y="3786"/>
                  <a:pt x="83643" y="3786"/>
                </a:cubicBezTo>
                <a:cubicBezTo>
                  <a:pt x="85696" y="3786"/>
                  <a:pt x="87813" y="5614"/>
                  <a:pt x="89445" y="8791"/>
                </a:cubicBezTo>
                <a:lnTo>
                  <a:pt x="89523" y="8943"/>
                </a:lnTo>
                <a:cubicBezTo>
                  <a:pt x="91805" y="13459"/>
                  <a:pt x="94985" y="15945"/>
                  <a:pt x="98482" y="15945"/>
                </a:cubicBezTo>
                <a:lnTo>
                  <a:pt x="98513" y="15945"/>
                </a:lnTo>
                <a:cubicBezTo>
                  <a:pt x="102047" y="15930"/>
                  <a:pt x="105249" y="13385"/>
                  <a:pt x="107527" y="8776"/>
                </a:cubicBezTo>
                <a:cubicBezTo>
                  <a:pt x="107975" y="7879"/>
                  <a:pt x="107605" y="6789"/>
                  <a:pt x="106707" y="6345"/>
                </a:cubicBezTo>
                <a:cubicBezTo>
                  <a:pt x="106448" y="6217"/>
                  <a:pt x="106173" y="6156"/>
                  <a:pt x="105902" y="6156"/>
                </a:cubicBezTo>
                <a:cubicBezTo>
                  <a:pt x="105234" y="6156"/>
                  <a:pt x="104593" y="6527"/>
                  <a:pt x="104278" y="7165"/>
                </a:cubicBezTo>
                <a:cubicBezTo>
                  <a:pt x="102664" y="10431"/>
                  <a:pt x="100555" y="12306"/>
                  <a:pt x="98497" y="12314"/>
                </a:cubicBezTo>
                <a:lnTo>
                  <a:pt x="98482" y="12314"/>
                </a:lnTo>
                <a:cubicBezTo>
                  <a:pt x="96455" y="12314"/>
                  <a:pt x="94369" y="10489"/>
                  <a:pt x="92762" y="7306"/>
                </a:cubicBezTo>
                <a:lnTo>
                  <a:pt x="92677" y="7143"/>
                </a:lnTo>
                <a:cubicBezTo>
                  <a:pt x="90365" y="2638"/>
                  <a:pt x="87155" y="156"/>
                  <a:pt x="83643" y="156"/>
                </a:cubicBezTo>
                <a:cubicBezTo>
                  <a:pt x="80130" y="156"/>
                  <a:pt x="76924" y="2638"/>
                  <a:pt x="74609" y="7143"/>
                </a:cubicBezTo>
                <a:lnTo>
                  <a:pt x="74528" y="7303"/>
                </a:lnTo>
                <a:cubicBezTo>
                  <a:pt x="72903" y="10394"/>
                  <a:pt x="70823" y="12159"/>
                  <a:pt x="68807" y="12159"/>
                </a:cubicBezTo>
                <a:cubicBezTo>
                  <a:pt x="66753" y="12159"/>
                  <a:pt x="64637" y="10331"/>
                  <a:pt x="63004" y="7155"/>
                </a:cubicBezTo>
                <a:lnTo>
                  <a:pt x="62927" y="7003"/>
                </a:lnTo>
                <a:cubicBezTo>
                  <a:pt x="60645" y="2486"/>
                  <a:pt x="57465" y="1"/>
                  <a:pt x="53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0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2486"/>
        <p:cNvGrpSpPr/>
        <p:nvPr/>
      </p:nvGrpSpPr>
      <p:grpSpPr>
        <a:xfrm>
          <a:off x="0" y="0"/>
          <a:ext cx="0" cy="0"/>
          <a:chOff x="0" y="0"/>
          <a:chExt cx="0" cy="0"/>
        </a:xfrm>
      </p:grpSpPr>
      <p:grpSp>
        <p:nvGrpSpPr>
          <p:cNvPr id="2487" name="Google Shape;2487;p32"/>
          <p:cNvGrpSpPr/>
          <p:nvPr/>
        </p:nvGrpSpPr>
        <p:grpSpPr>
          <a:xfrm rot="10800000">
            <a:off x="5480900" y="243788"/>
            <a:ext cx="1207725" cy="1207725"/>
            <a:chOff x="-1473400" y="5668075"/>
            <a:chExt cx="1207725" cy="1207725"/>
          </a:xfrm>
        </p:grpSpPr>
        <p:sp>
          <p:nvSpPr>
            <p:cNvPr id="2488" name="Google Shape;2488;p32"/>
            <p:cNvSpPr/>
            <p:nvPr/>
          </p:nvSpPr>
          <p:spPr>
            <a:xfrm>
              <a:off x="-1310850" y="5830625"/>
              <a:ext cx="868925" cy="868950"/>
            </a:xfrm>
            <a:custGeom>
              <a:avLst/>
              <a:gdLst/>
              <a:ahLst/>
              <a:cxnLst/>
              <a:rect l="l" t="t" r="r" b="b"/>
              <a:pathLst>
                <a:path w="34757" h="34758" extrusionOk="0">
                  <a:moveTo>
                    <a:pt x="34145" y="1"/>
                  </a:moveTo>
                  <a:lnTo>
                    <a:pt x="1" y="34145"/>
                  </a:lnTo>
                  <a:cubicBezTo>
                    <a:pt x="194" y="34353"/>
                    <a:pt x="387" y="34556"/>
                    <a:pt x="583" y="34757"/>
                  </a:cubicBezTo>
                  <a:lnTo>
                    <a:pt x="34757" y="587"/>
                  </a:lnTo>
                  <a:cubicBezTo>
                    <a:pt x="34556" y="387"/>
                    <a:pt x="34352" y="194"/>
                    <a:pt x="3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2"/>
            <p:cNvSpPr/>
            <p:nvPr/>
          </p:nvSpPr>
          <p:spPr>
            <a:xfrm>
              <a:off x="-1279825" y="5861675"/>
              <a:ext cx="867500" cy="867575"/>
            </a:xfrm>
            <a:custGeom>
              <a:avLst/>
              <a:gdLst/>
              <a:ahLst/>
              <a:cxnLst/>
              <a:rect l="l" t="t" r="r" b="b"/>
              <a:pathLst>
                <a:path w="34700" h="34703" extrusionOk="0">
                  <a:moveTo>
                    <a:pt x="34138" y="0"/>
                  </a:moveTo>
                  <a:lnTo>
                    <a:pt x="1" y="34141"/>
                  </a:lnTo>
                  <a:cubicBezTo>
                    <a:pt x="209" y="34331"/>
                    <a:pt x="419" y="34516"/>
                    <a:pt x="634" y="34702"/>
                  </a:cubicBezTo>
                  <a:lnTo>
                    <a:pt x="34700" y="633"/>
                  </a:lnTo>
                  <a:cubicBezTo>
                    <a:pt x="34517" y="418"/>
                    <a:pt x="34331" y="208"/>
                    <a:pt x="34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2"/>
            <p:cNvSpPr/>
            <p:nvPr/>
          </p:nvSpPr>
          <p:spPr>
            <a:xfrm>
              <a:off x="-1339900" y="5801575"/>
              <a:ext cx="865875" cy="865900"/>
            </a:xfrm>
            <a:custGeom>
              <a:avLst/>
              <a:gdLst/>
              <a:ahLst/>
              <a:cxnLst/>
              <a:rect l="l" t="t" r="r" b="b"/>
              <a:pathLst>
                <a:path w="34635" h="34636" extrusionOk="0">
                  <a:moveTo>
                    <a:pt x="33973" y="1"/>
                  </a:moveTo>
                  <a:lnTo>
                    <a:pt x="0" y="33973"/>
                  </a:lnTo>
                  <a:cubicBezTo>
                    <a:pt x="182" y="34198"/>
                    <a:pt x="369" y="34417"/>
                    <a:pt x="558" y="34635"/>
                  </a:cubicBezTo>
                  <a:lnTo>
                    <a:pt x="34635" y="559"/>
                  </a:lnTo>
                  <a:cubicBezTo>
                    <a:pt x="34417" y="369"/>
                    <a:pt x="34198" y="183"/>
                    <a:pt x="339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2"/>
            <p:cNvSpPr/>
            <p:nvPr/>
          </p:nvSpPr>
          <p:spPr>
            <a:xfrm>
              <a:off x="-1366375" y="5775125"/>
              <a:ext cx="857825" cy="857925"/>
            </a:xfrm>
            <a:custGeom>
              <a:avLst/>
              <a:gdLst/>
              <a:ahLst/>
              <a:cxnLst/>
              <a:rect l="l" t="t" r="r" b="b"/>
              <a:pathLst>
                <a:path w="34313" h="34317" extrusionOk="0">
                  <a:moveTo>
                    <a:pt x="33615" y="0"/>
                  </a:moveTo>
                  <a:lnTo>
                    <a:pt x="1" y="33615"/>
                  </a:lnTo>
                  <a:cubicBezTo>
                    <a:pt x="165" y="33851"/>
                    <a:pt x="326" y="34087"/>
                    <a:pt x="498" y="34316"/>
                  </a:cubicBezTo>
                  <a:lnTo>
                    <a:pt x="34312" y="497"/>
                  </a:lnTo>
                  <a:cubicBezTo>
                    <a:pt x="34087" y="325"/>
                    <a:pt x="33851" y="164"/>
                    <a:pt x="33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2"/>
            <p:cNvSpPr/>
            <p:nvPr/>
          </p:nvSpPr>
          <p:spPr>
            <a:xfrm>
              <a:off x="-1090950" y="6050525"/>
              <a:ext cx="791550" cy="791575"/>
            </a:xfrm>
            <a:custGeom>
              <a:avLst/>
              <a:gdLst/>
              <a:ahLst/>
              <a:cxnLst/>
              <a:rect l="l" t="t" r="r" b="b"/>
              <a:pathLst>
                <a:path w="31662" h="31663" extrusionOk="0">
                  <a:moveTo>
                    <a:pt x="31333" y="0"/>
                  </a:moveTo>
                  <a:lnTo>
                    <a:pt x="0" y="31333"/>
                  </a:lnTo>
                  <a:cubicBezTo>
                    <a:pt x="294" y="31447"/>
                    <a:pt x="586" y="31558"/>
                    <a:pt x="887" y="31662"/>
                  </a:cubicBezTo>
                  <a:lnTo>
                    <a:pt x="31662" y="887"/>
                  </a:lnTo>
                  <a:cubicBezTo>
                    <a:pt x="31558" y="587"/>
                    <a:pt x="31447" y="294"/>
                    <a:pt x="31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2"/>
            <p:cNvSpPr/>
            <p:nvPr/>
          </p:nvSpPr>
          <p:spPr>
            <a:xfrm>
              <a:off x="-1134050" y="6007425"/>
              <a:ext cx="816950" cy="816950"/>
            </a:xfrm>
            <a:custGeom>
              <a:avLst/>
              <a:gdLst/>
              <a:ahLst/>
              <a:cxnLst/>
              <a:rect l="l" t="t" r="r" b="b"/>
              <a:pathLst>
                <a:path w="32678" h="32678" extrusionOk="0">
                  <a:moveTo>
                    <a:pt x="32302" y="1"/>
                  </a:moveTo>
                  <a:lnTo>
                    <a:pt x="0" y="32303"/>
                  </a:lnTo>
                  <a:cubicBezTo>
                    <a:pt x="272" y="32435"/>
                    <a:pt x="544" y="32560"/>
                    <a:pt x="819" y="32678"/>
                  </a:cubicBezTo>
                  <a:lnTo>
                    <a:pt x="32677" y="820"/>
                  </a:lnTo>
                  <a:cubicBezTo>
                    <a:pt x="32556" y="544"/>
                    <a:pt x="32434" y="272"/>
                    <a:pt x="323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2"/>
            <p:cNvSpPr/>
            <p:nvPr/>
          </p:nvSpPr>
          <p:spPr>
            <a:xfrm>
              <a:off x="-1172800" y="5968700"/>
              <a:ext cx="835500" cy="835500"/>
            </a:xfrm>
            <a:custGeom>
              <a:avLst/>
              <a:gdLst/>
              <a:ahLst/>
              <a:cxnLst/>
              <a:rect l="l" t="t" r="r" b="b"/>
              <a:pathLst>
                <a:path w="33420" h="33420" extrusionOk="0">
                  <a:moveTo>
                    <a:pt x="33022" y="0"/>
                  </a:moveTo>
                  <a:lnTo>
                    <a:pt x="1" y="33022"/>
                  </a:lnTo>
                  <a:cubicBezTo>
                    <a:pt x="234" y="33157"/>
                    <a:pt x="466" y="33294"/>
                    <a:pt x="706" y="33419"/>
                  </a:cubicBezTo>
                  <a:lnTo>
                    <a:pt x="33420" y="705"/>
                  </a:lnTo>
                  <a:cubicBezTo>
                    <a:pt x="33291" y="465"/>
                    <a:pt x="33158" y="233"/>
                    <a:pt x="330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2"/>
            <p:cNvSpPr/>
            <p:nvPr/>
          </p:nvSpPr>
          <p:spPr>
            <a:xfrm>
              <a:off x="-1246550" y="5894925"/>
              <a:ext cx="862125" cy="862125"/>
            </a:xfrm>
            <a:custGeom>
              <a:avLst/>
              <a:gdLst/>
              <a:ahLst/>
              <a:cxnLst/>
              <a:rect l="l" t="t" r="r" b="b"/>
              <a:pathLst>
                <a:path w="34485" h="34485" extrusionOk="0">
                  <a:moveTo>
                    <a:pt x="33951" y="1"/>
                  </a:moveTo>
                  <a:lnTo>
                    <a:pt x="0" y="33952"/>
                  </a:lnTo>
                  <a:cubicBezTo>
                    <a:pt x="225" y="34134"/>
                    <a:pt x="451" y="34313"/>
                    <a:pt x="684" y="34485"/>
                  </a:cubicBezTo>
                  <a:lnTo>
                    <a:pt x="34484" y="684"/>
                  </a:lnTo>
                  <a:cubicBezTo>
                    <a:pt x="34313" y="451"/>
                    <a:pt x="34130" y="226"/>
                    <a:pt x="339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2"/>
            <p:cNvSpPr/>
            <p:nvPr/>
          </p:nvSpPr>
          <p:spPr>
            <a:xfrm>
              <a:off x="-1044725" y="6096750"/>
              <a:ext cx="759825" cy="759825"/>
            </a:xfrm>
            <a:custGeom>
              <a:avLst/>
              <a:gdLst/>
              <a:ahLst/>
              <a:cxnLst/>
              <a:rect l="l" t="t" r="r" b="b"/>
              <a:pathLst>
                <a:path w="30393" h="30393" extrusionOk="0">
                  <a:moveTo>
                    <a:pt x="30128" y="1"/>
                  </a:moveTo>
                  <a:lnTo>
                    <a:pt x="0" y="30128"/>
                  </a:lnTo>
                  <a:cubicBezTo>
                    <a:pt x="307" y="30221"/>
                    <a:pt x="619" y="30314"/>
                    <a:pt x="930" y="30393"/>
                  </a:cubicBezTo>
                  <a:lnTo>
                    <a:pt x="30392" y="930"/>
                  </a:lnTo>
                  <a:cubicBezTo>
                    <a:pt x="30310" y="619"/>
                    <a:pt x="30220" y="308"/>
                    <a:pt x="30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2"/>
            <p:cNvSpPr/>
            <p:nvPr/>
          </p:nvSpPr>
          <p:spPr>
            <a:xfrm>
              <a:off x="-1210775" y="5930800"/>
              <a:ext cx="851475" cy="851400"/>
            </a:xfrm>
            <a:custGeom>
              <a:avLst/>
              <a:gdLst/>
              <a:ahLst/>
              <a:cxnLst/>
              <a:rect l="l" t="t" r="r" b="b"/>
              <a:pathLst>
                <a:path w="34059" h="34056" extrusionOk="0">
                  <a:moveTo>
                    <a:pt x="33587" y="0"/>
                  </a:moveTo>
                  <a:lnTo>
                    <a:pt x="0" y="33583"/>
                  </a:lnTo>
                  <a:cubicBezTo>
                    <a:pt x="240" y="33744"/>
                    <a:pt x="479" y="33901"/>
                    <a:pt x="722" y="34055"/>
                  </a:cubicBezTo>
                  <a:lnTo>
                    <a:pt x="34059" y="719"/>
                  </a:lnTo>
                  <a:cubicBezTo>
                    <a:pt x="33904" y="479"/>
                    <a:pt x="33747" y="236"/>
                    <a:pt x="335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2"/>
            <p:cNvSpPr/>
            <p:nvPr/>
          </p:nvSpPr>
          <p:spPr>
            <a:xfrm>
              <a:off x="-1416625" y="5724950"/>
              <a:ext cx="290100" cy="290025"/>
            </a:xfrm>
            <a:custGeom>
              <a:avLst/>
              <a:gdLst/>
              <a:ahLst/>
              <a:cxnLst/>
              <a:rect l="l" t="t" r="r" b="b"/>
              <a:pathLst>
                <a:path w="11604" h="11601" extrusionOk="0">
                  <a:moveTo>
                    <a:pt x="11604" y="0"/>
                  </a:moveTo>
                  <a:lnTo>
                    <a:pt x="11604" y="0"/>
                  </a:lnTo>
                  <a:cubicBezTo>
                    <a:pt x="10684" y="433"/>
                    <a:pt x="9797" y="923"/>
                    <a:pt x="8946" y="1463"/>
                  </a:cubicBezTo>
                  <a:lnTo>
                    <a:pt x="1467" y="8942"/>
                  </a:lnTo>
                  <a:cubicBezTo>
                    <a:pt x="927" y="9793"/>
                    <a:pt x="433" y="10681"/>
                    <a:pt x="0" y="11600"/>
                  </a:cubicBezTo>
                  <a:lnTo>
                    <a:pt x="116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2"/>
            <p:cNvSpPr/>
            <p:nvPr/>
          </p:nvSpPr>
          <p:spPr>
            <a:xfrm>
              <a:off x="-1430675" y="5710825"/>
              <a:ext cx="806600" cy="806575"/>
            </a:xfrm>
            <a:custGeom>
              <a:avLst/>
              <a:gdLst/>
              <a:ahLst/>
              <a:cxnLst/>
              <a:rect l="l" t="t" r="r" b="b"/>
              <a:pathLst>
                <a:path w="32264" h="32263" extrusionOk="0">
                  <a:moveTo>
                    <a:pt x="31408" y="0"/>
                  </a:moveTo>
                  <a:lnTo>
                    <a:pt x="1" y="31408"/>
                  </a:lnTo>
                  <a:cubicBezTo>
                    <a:pt x="115" y="31695"/>
                    <a:pt x="237" y="31980"/>
                    <a:pt x="362" y="32263"/>
                  </a:cubicBezTo>
                  <a:lnTo>
                    <a:pt x="32263" y="362"/>
                  </a:lnTo>
                  <a:cubicBezTo>
                    <a:pt x="31981" y="236"/>
                    <a:pt x="31695" y="118"/>
                    <a:pt x="314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2"/>
            <p:cNvSpPr/>
            <p:nvPr/>
          </p:nvSpPr>
          <p:spPr>
            <a:xfrm>
              <a:off x="-1473400" y="5668075"/>
              <a:ext cx="648050" cy="648050"/>
            </a:xfrm>
            <a:custGeom>
              <a:avLst/>
              <a:gdLst/>
              <a:ahLst/>
              <a:cxnLst/>
              <a:rect l="l" t="t" r="r" b="b"/>
              <a:pathLst>
                <a:path w="25922" h="25922" extrusionOk="0">
                  <a:moveTo>
                    <a:pt x="24780" y="0"/>
                  </a:moveTo>
                  <a:lnTo>
                    <a:pt x="0" y="24784"/>
                  </a:lnTo>
                  <a:cubicBezTo>
                    <a:pt x="7" y="25164"/>
                    <a:pt x="28" y="25542"/>
                    <a:pt x="54" y="25922"/>
                  </a:cubicBezTo>
                  <a:lnTo>
                    <a:pt x="25921" y="54"/>
                  </a:lnTo>
                  <a:cubicBezTo>
                    <a:pt x="25542" y="29"/>
                    <a:pt x="25163" y="11"/>
                    <a:pt x="24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2"/>
            <p:cNvSpPr/>
            <p:nvPr/>
          </p:nvSpPr>
          <p:spPr>
            <a:xfrm>
              <a:off x="-1460375" y="5681125"/>
              <a:ext cx="741950" cy="741950"/>
            </a:xfrm>
            <a:custGeom>
              <a:avLst/>
              <a:gdLst/>
              <a:ahLst/>
              <a:cxnLst/>
              <a:rect l="l" t="t" r="r" b="b"/>
              <a:pathLst>
                <a:path w="29678" h="29678" extrusionOk="0">
                  <a:moveTo>
                    <a:pt x="28709" y="0"/>
                  </a:moveTo>
                  <a:lnTo>
                    <a:pt x="1" y="28708"/>
                  </a:lnTo>
                  <a:cubicBezTo>
                    <a:pt x="73" y="29033"/>
                    <a:pt x="144" y="29359"/>
                    <a:pt x="227" y="29677"/>
                  </a:cubicBezTo>
                  <a:lnTo>
                    <a:pt x="29678" y="226"/>
                  </a:lnTo>
                  <a:cubicBezTo>
                    <a:pt x="29356" y="144"/>
                    <a:pt x="29034" y="72"/>
                    <a:pt x="287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2"/>
            <p:cNvSpPr/>
            <p:nvPr/>
          </p:nvSpPr>
          <p:spPr>
            <a:xfrm>
              <a:off x="-1469200" y="5672275"/>
              <a:ext cx="699650" cy="699650"/>
            </a:xfrm>
            <a:custGeom>
              <a:avLst/>
              <a:gdLst/>
              <a:ahLst/>
              <a:cxnLst/>
              <a:rect l="l" t="t" r="r" b="b"/>
              <a:pathLst>
                <a:path w="27986" h="27986" extrusionOk="0">
                  <a:moveTo>
                    <a:pt x="26919" y="1"/>
                  </a:moveTo>
                  <a:lnTo>
                    <a:pt x="0" y="26919"/>
                  </a:lnTo>
                  <a:cubicBezTo>
                    <a:pt x="43" y="27277"/>
                    <a:pt x="93" y="27631"/>
                    <a:pt x="150" y="27985"/>
                  </a:cubicBezTo>
                  <a:lnTo>
                    <a:pt x="27985" y="151"/>
                  </a:lnTo>
                  <a:cubicBezTo>
                    <a:pt x="27631" y="93"/>
                    <a:pt x="27277" y="43"/>
                    <a:pt x="269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2"/>
            <p:cNvSpPr/>
            <p:nvPr/>
          </p:nvSpPr>
          <p:spPr>
            <a:xfrm>
              <a:off x="-1473400" y="5668075"/>
              <a:ext cx="587500" cy="587500"/>
            </a:xfrm>
            <a:custGeom>
              <a:avLst/>
              <a:gdLst/>
              <a:ahLst/>
              <a:cxnLst/>
              <a:rect l="l" t="t" r="r" b="b"/>
              <a:pathLst>
                <a:path w="23500" h="23500" extrusionOk="0">
                  <a:moveTo>
                    <a:pt x="23500" y="0"/>
                  </a:moveTo>
                  <a:cubicBezTo>
                    <a:pt x="23113" y="11"/>
                    <a:pt x="22727" y="29"/>
                    <a:pt x="22344" y="58"/>
                  </a:cubicBezTo>
                  <a:lnTo>
                    <a:pt x="58" y="22344"/>
                  </a:lnTo>
                  <a:cubicBezTo>
                    <a:pt x="28" y="22727"/>
                    <a:pt x="11" y="23114"/>
                    <a:pt x="0" y="23500"/>
                  </a:cubicBezTo>
                  <a:lnTo>
                    <a:pt x="235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2"/>
            <p:cNvSpPr/>
            <p:nvPr/>
          </p:nvSpPr>
          <p:spPr>
            <a:xfrm>
              <a:off x="-1452750" y="5688725"/>
              <a:ext cx="424850" cy="424850"/>
            </a:xfrm>
            <a:custGeom>
              <a:avLst/>
              <a:gdLst/>
              <a:ahLst/>
              <a:cxnLst/>
              <a:rect l="l" t="t" r="r" b="b"/>
              <a:pathLst>
                <a:path w="16994" h="16994" extrusionOk="0">
                  <a:moveTo>
                    <a:pt x="16993" y="1"/>
                  </a:moveTo>
                  <a:cubicBezTo>
                    <a:pt x="16397" y="161"/>
                    <a:pt x="15806" y="344"/>
                    <a:pt x="15227" y="551"/>
                  </a:cubicBezTo>
                  <a:lnTo>
                    <a:pt x="551" y="15227"/>
                  </a:lnTo>
                  <a:cubicBezTo>
                    <a:pt x="344" y="15806"/>
                    <a:pt x="161" y="16397"/>
                    <a:pt x="1" y="16994"/>
                  </a:cubicBezTo>
                  <a:lnTo>
                    <a:pt x="169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2"/>
            <p:cNvSpPr/>
            <p:nvPr/>
          </p:nvSpPr>
          <p:spPr>
            <a:xfrm>
              <a:off x="-1447650" y="5693825"/>
              <a:ext cx="778950" cy="778975"/>
            </a:xfrm>
            <a:custGeom>
              <a:avLst/>
              <a:gdLst/>
              <a:ahLst/>
              <a:cxnLst/>
              <a:rect l="l" t="t" r="r" b="b"/>
              <a:pathLst>
                <a:path w="31158" h="31159" extrusionOk="0">
                  <a:moveTo>
                    <a:pt x="30167" y="0"/>
                  </a:moveTo>
                  <a:lnTo>
                    <a:pt x="0" y="30168"/>
                  </a:lnTo>
                  <a:cubicBezTo>
                    <a:pt x="104" y="30500"/>
                    <a:pt x="215" y="30829"/>
                    <a:pt x="329" y="31158"/>
                  </a:cubicBezTo>
                  <a:lnTo>
                    <a:pt x="31158" y="329"/>
                  </a:lnTo>
                  <a:cubicBezTo>
                    <a:pt x="30829" y="215"/>
                    <a:pt x="30499" y="104"/>
                    <a:pt x="30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2"/>
            <p:cNvSpPr/>
            <p:nvPr/>
          </p:nvSpPr>
          <p:spPr>
            <a:xfrm>
              <a:off x="-1468300" y="5673175"/>
              <a:ext cx="517750" cy="517850"/>
            </a:xfrm>
            <a:custGeom>
              <a:avLst/>
              <a:gdLst/>
              <a:ahLst/>
              <a:cxnLst/>
              <a:rect l="l" t="t" r="r" b="b"/>
              <a:pathLst>
                <a:path w="20710" h="20714" extrusionOk="0">
                  <a:moveTo>
                    <a:pt x="20710" y="1"/>
                  </a:moveTo>
                  <a:cubicBezTo>
                    <a:pt x="20230" y="65"/>
                    <a:pt x="19755" y="140"/>
                    <a:pt x="19286" y="232"/>
                  </a:cubicBezTo>
                  <a:lnTo>
                    <a:pt x="232" y="19286"/>
                  </a:lnTo>
                  <a:cubicBezTo>
                    <a:pt x="139" y="19755"/>
                    <a:pt x="65" y="20230"/>
                    <a:pt x="0" y="20714"/>
                  </a:cubicBezTo>
                  <a:lnTo>
                    <a:pt x="207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2"/>
            <p:cNvSpPr/>
            <p:nvPr/>
          </p:nvSpPr>
          <p:spPr>
            <a:xfrm>
              <a:off x="-1411425" y="5730050"/>
              <a:ext cx="828825" cy="828950"/>
            </a:xfrm>
            <a:custGeom>
              <a:avLst/>
              <a:gdLst/>
              <a:ahLst/>
              <a:cxnLst/>
              <a:rect l="l" t="t" r="r" b="b"/>
              <a:pathLst>
                <a:path w="33153" h="33158" extrusionOk="0">
                  <a:moveTo>
                    <a:pt x="32366" y="0"/>
                  </a:moveTo>
                  <a:lnTo>
                    <a:pt x="0" y="32367"/>
                  </a:lnTo>
                  <a:cubicBezTo>
                    <a:pt x="132" y="32631"/>
                    <a:pt x="265" y="32896"/>
                    <a:pt x="404" y="33157"/>
                  </a:cubicBezTo>
                  <a:lnTo>
                    <a:pt x="33153" y="404"/>
                  </a:lnTo>
                  <a:cubicBezTo>
                    <a:pt x="32895" y="265"/>
                    <a:pt x="32631" y="133"/>
                    <a:pt x="323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2"/>
            <p:cNvSpPr/>
            <p:nvPr/>
          </p:nvSpPr>
          <p:spPr>
            <a:xfrm>
              <a:off x="-1389625" y="5751850"/>
              <a:ext cx="844425" cy="844425"/>
            </a:xfrm>
            <a:custGeom>
              <a:avLst/>
              <a:gdLst/>
              <a:ahLst/>
              <a:cxnLst/>
              <a:rect l="l" t="t" r="r" b="b"/>
              <a:pathLst>
                <a:path w="33777" h="33777" extrusionOk="0">
                  <a:moveTo>
                    <a:pt x="33096" y="1"/>
                  </a:moveTo>
                  <a:lnTo>
                    <a:pt x="0" y="33097"/>
                  </a:lnTo>
                  <a:cubicBezTo>
                    <a:pt x="137" y="33326"/>
                    <a:pt x="276" y="33552"/>
                    <a:pt x="419" y="33777"/>
                  </a:cubicBezTo>
                  <a:lnTo>
                    <a:pt x="33776" y="420"/>
                  </a:lnTo>
                  <a:cubicBezTo>
                    <a:pt x="33551" y="276"/>
                    <a:pt x="33325" y="137"/>
                    <a:pt x="33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2"/>
            <p:cNvSpPr/>
            <p:nvPr/>
          </p:nvSpPr>
          <p:spPr>
            <a:xfrm>
              <a:off x="-816975" y="6324600"/>
              <a:ext cx="548900" cy="548800"/>
            </a:xfrm>
            <a:custGeom>
              <a:avLst/>
              <a:gdLst/>
              <a:ahLst/>
              <a:cxnLst/>
              <a:rect l="l" t="t" r="r" b="b"/>
              <a:pathLst>
                <a:path w="21956" h="21952" extrusionOk="0">
                  <a:moveTo>
                    <a:pt x="21955" y="1"/>
                  </a:moveTo>
                  <a:lnTo>
                    <a:pt x="1" y="21952"/>
                  </a:lnTo>
                  <a:cubicBezTo>
                    <a:pt x="419" y="21915"/>
                    <a:pt x="830" y="21869"/>
                    <a:pt x="1241" y="21812"/>
                  </a:cubicBezTo>
                  <a:lnTo>
                    <a:pt x="21815" y="1238"/>
                  </a:lnTo>
                  <a:cubicBezTo>
                    <a:pt x="21873" y="830"/>
                    <a:pt x="21919" y="415"/>
                    <a:pt x="219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2"/>
            <p:cNvSpPr/>
            <p:nvPr/>
          </p:nvSpPr>
          <p:spPr>
            <a:xfrm>
              <a:off x="-660850" y="6480650"/>
              <a:ext cx="358050" cy="358050"/>
            </a:xfrm>
            <a:custGeom>
              <a:avLst/>
              <a:gdLst/>
              <a:ahLst/>
              <a:cxnLst/>
              <a:rect l="l" t="t" r="r" b="b"/>
              <a:pathLst>
                <a:path w="14322" h="14322" extrusionOk="0">
                  <a:moveTo>
                    <a:pt x="14322" y="0"/>
                  </a:moveTo>
                  <a:lnTo>
                    <a:pt x="1" y="14321"/>
                  </a:lnTo>
                  <a:cubicBezTo>
                    <a:pt x="719" y="14057"/>
                    <a:pt x="1424" y="13760"/>
                    <a:pt x="2111" y="13427"/>
                  </a:cubicBezTo>
                  <a:lnTo>
                    <a:pt x="13427" y="2110"/>
                  </a:lnTo>
                  <a:cubicBezTo>
                    <a:pt x="13757" y="1423"/>
                    <a:pt x="14058" y="719"/>
                    <a:pt x="14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2"/>
            <p:cNvSpPr/>
            <p:nvPr/>
          </p:nvSpPr>
          <p:spPr>
            <a:xfrm>
              <a:off x="-533075" y="6608425"/>
              <a:ext cx="164925" cy="164900"/>
            </a:xfrm>
            <a:custGeom>
              <a:avLst/>
              <a:gdLst/>
              <a:ahLst/>
              <a:cxnLst/>
              <a:rect l="l" t="t" r="r" b="b"/>
              <a:pathLst>
                <a:path w="6597" h="6596" extrusionOk="0">
                  <a:moveTo>
                    <a:pt x="6596" y="0"/>
                  </a:moveTo>
                  <a:lnTo>
                    <a:pt x="1" y="6596"/>
                  </a:lnTo>
                  <a:cubicBezTo>
                    <a:pt x="2601" y="4847"/>
                    <a:pt x="4848" y="2604"/>
                    <a:pt x="6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2"/>
            <p:cNvSpPr/>
            <p:nvPr/>
          </p:nvSpPr>
          <p:spPr>
            <a:xfrm>
              <a:off x="-939500" y="6202000"/>
              <a:ext cx="672200" cy="672200"/>
            </a:xfrm>
            <a:custGeom>
              <a:avLst/>
              <a:gdLst/>
              <a:ahLst/>
              <a:cxnLst/>
              <a:rect l="l" t="t" r="r" b="b"/>
              <a:pathLst>
                <a:path w="26888" h="26888" extrusionOk="0">
                  <a:moveTo>
                    <a:pt x="26787" y="0"/>
                  </a:moveTo>
                  <a:lnTo>
                    <a:pt x="1" y="26787"/>
                  </a:lnTo>
                  <a:cubicBezTo>
                    <a:pt x="369" y="26830"/>
                    <a:pt x="742" y="26862"/>
                    <a:pt x="1113" y="26887"/>
                  </a:cubicBezTo>
                  <a:lnTo>
                    <a:pt x="26888" y="1113"/>
                  </a:lnTo>
                  <a:cubicBezTo>
                    <a:pt x="26863" y="741"/>
                    <a:pt x="26830" y="369"/>
                    <a:pt x="267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2"/>
            <p:cNvSpPr/>
            <p:nvPr/>
          </p:nvSpPr>
          <p:spPr>
            <a:xfrm>
              <a:off x="-747425" y="6394075"/>
              <a:ext cx="469325" cy="469300"/>
            </a:xfrm>
            <a:custGeom>
              <a:avLst/>
              <a:gdLst/>
              <a:ahLst/>
              <a:cxnLst/>
              <a:rect l="l" t="t" r="r" b="b"/>
              <a:pathLst>
                <a:path w="18773" h="18772" extrusionOk="0">
                  <a:moveTo>
                    <a:pt x="18772" y="0"/>
                  </a:moveTo>
                  <a:lnTo>
                    <a:pt x="1" y="18772"/>
                  </a:lnTo>
                  <a:cubicBezTo>
                    <a:pt x="534" y="18664"/>
                    <a:pt x="1060" y="18529"/>
                    <a:pt x="1582" y="18385"/>
                  </a:cubicBezTo>
                  <a:lnTo>
                    <a:pt x="18386" y="1581"/>
                  </a:lnTo>
                  <a:cubicBezTo>
                    <a:pt x="18529" y="1060"/>
                    <a:pt x="18665" y="533"/>
                    <a:pt x="18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2"/>
            <p:cNvSpPr/>
            <p:nvPr/>
          </p:nvSpPr>
          <p:spPr>
            <a:xfrm>
              <a:off x="-995450" y="6146025"/>
              <a:ext cx="721725" cy="721825"/>
            </a:xfrm>
            <a:custGeom>
              <a:avLst/>
              <a:gdLst/>
              <a:ahLst/>
              <a:cxnLst/>
              <a:rect l="l" t="t" r="r" b="b"/>
              <a:pathLst>
                <a:path w="28869" h="28873" extrusionOk="0">
                  <a:moveTo>
                    <a:pt x="28665" y="0"/>
                  </a:moveTo>
                  <a:lnTo>
                    <a:pt x="0" y="28665"/>
                  </a:lnTo>
                  <a:cubicBezTo>
                    <a:pt x="368" y="28740"/>
                    <a:pt x="737" y="28811"/>
                    <a:pt x="1113" y="28872"/>
                  </a:cubicBezTo>
                  <a:lnTo>
                    <a:pt x="28868" y="1113"/>
                  </a:lnTo>
                  <a:cubicBezTo>
                    <a:pt x="28807" y="740"/>
                    <a:pt x="28740" y="369"/>
                    <a:pt x="286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2"/>
            <p:cNvSpPr/>
            <p:nvPr/>
          </p:nvSpPr>
          <p:spPr>
            <a:xfrm>
              <a:off x="-881000" y="6260550"/>
              <a:ext cx="615325" cy="615250"/>
            </a:xfrm>
            <a:custGeom>
              <a:avLst/>
              <a:gdLst/>
              <a:ahLst/>
              <a:cxnLst/>
              <a:rect l="l" t="t" r="r" b="b"/>
              <a:pathLst>
                <a:path w="24613" h="24610" extrusionOk="0">
                  <a:moveTo>
                    <a:pt x="24602" y="1"/>
                  </a:moveTo>
                  <a:lnTo>
                    <a:pt x="0" y="24599"/>
                  </a:lnTo>
                  <a:cubicBezTo>
                    <a:pt x="150" y="24603"/>
                    <a:pt x="301" y="24610"/>
                    <a:pt x="451" y="24610"/>
                  </a:cubicBezTo>
                  <a:cubicBezTo>
                    <a:pt x="701" y="24610"/>
                    <a:pt x="952" y="24599"/>
                    <a:pt x="1205" y="24592"/>
                  </a:cubicBezTo>
                  <a:lnTo>
                    <a:pt x="24594" y="1203"/>
                  </a:lnTo>
                  <a:cubicBezTo>
                    <a:pt x="24602" y="950"/>
                    <a:pt x="24612" y="699"/>
                    <a:pt x="24612" y="448"/>
                  </a:cubicBezTo>
                  <a:cubicBezTo>
                    <a:pt x="24612" y="298"/>
                    <a:pt x="24605" y="148"/>
                    <a:pt x="24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6" name="Google Shape;2516;p32"/>
          <p:cNvGrpSpPr/>
          <p:nvPr/>
        </p:nvGrpSpPr>
        <p:grpSpPr>
          <a:xfrm rot="5400000">
            <a:off x="7955267" y="538621"/>
            <a:ext cx="1465824" cy="582972"/>
            <a:chOff x="-3583200" y="3193700"/>
            <a:chExt cx="980550" cy="390000"/>
          </a:xfrm>
        </p:grpSpPr>
        <p:sp>
          <p:nvSpPr>
            <p:cNvPr id="2517" name="Google Shape;2517;p32"/>
            <p:cNvSpPr/>
            <p:nvPr/>
          </p:nvSpPr>
          <p:spPr>
            <a:xfrm>
              <a:off x="-358320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2"/>
            <p:cNvSpPr/>
            <p:nvPr/>
          </p:nvSpPr>
          <p:spPr>
            <a:xfrm>
              <a:off x="-344955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2"/>
            <p:cNvSpPr/>
            <p:nvPr/>
          </p:nvSpPr>
          <p:spPr>
            <a:xfrm>
              <a:off x="-331590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2"/>
            <p:cNvSpPr/>
            <p:nvPr/>
          </p:nvSpPr>
          <p:spPr>
            <a:xfrm>
              <a:off x="-318225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2"/>
            <p:cNvSpPr/>
            <p:nvPr/>
          </p:nvSpPr>
          <p:spPr>
            <a:xfrm>
              <a:off x="-304860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2"/>
            <p:cNvSpPr/>
            <p:nvPr/>
          </p:nvSpPr>
          <p:spPr>
            <a:xfrm>
              <a:off x="-291495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2"/>
            <p:cNvSpPr/>
            <p:nvPr/>
          </p:nvSpPr>
          <p:spPr>
            <a:xfrm>
              <a:off x="-278130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2"/>
            <p:cNvSpPr/>
            <p:nvPr/>
          </p:nvSpPr>
          <p:spPr>
            <a:xfrm>
              <a:off x="-264765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2"/>
            <p:cNvSpPr/>
            <p:nvPr/>
          </p:nvSpPr>
          <p:spPr>
            <a:xfrm>
              <a:off x="-358320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2"/>
            <p:cNvSpPr/>
            <p:nvPr/>
          </p:nvSpPr>
          <p:spPr>
            <a:xfrm>
              <a:off x="-344955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2"/>
            <p:cNvSpPr/>
            <p:nvPr/>
          </p:nvSpPr>
          <p:spPr>
            <a:xfrm>
              <a:off x="-331590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2"/>
            <p:cNvSpPr/>
            <p:nvPr/>
          </p:nvSpPr>
          <p:spPr>
            <a:xfrm>
              <a:off x="-318225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2"/>
            <p:cNvSpPr/>
            <p:nvPr/>
          </p:nvSpPr>
          <p:spPr>
            <a:xfrm>
              <a:off x="-304860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2"/>
            <p:cNvSpPr/>
            <p:nvPr/>
          </p:nvSpPr>
          <p:spPr>
            <a:xfrm>
              <a:off x="-291495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2"/>
            <p:cNvSpPr/>
            <p:nvPr/>
          </p:nvSpPr>
          <p:spPr>
            <a:xfrm>
              <a:off x="-278130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2"/>
            <p:cNvSpPr/>
            <p:nvPr/>
          </p:nvSpPr>
          <p:spPr>
            <a:xfrm>
              <a:off x="-264765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2"/>
            <p:cNvSpPr/>
            <p:nvPr/>
          </p:nvSpPr>
          <p:spPr>
            <a:xfrm>
              <a:off x="-358320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2"/>
            <p:cNvSpPr/>
            <p:nvPr/>
          </p:nvSpPr>
          <p:spPr>
            <a:xfrm>
              <a:off x="-344955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2"/>
            <p:cNvSpPr/>
            <p:nvPr/>
          </p:nvSpPr>
          <p:spPr>
            <a:xfrm>
              <a:off x="-331590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2"/>
            <p:cNvSpPr/>
            <p:nvPr/>
          </p:nvSpPr>
          <p:spPr>
            <a:xfrm>
              <a:off x="-318225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2"/>
            <p:cNvSpPr/>
            <p:nvPr/>
          </p:nvSpPr>
          <p:spPr>
            <a:xfrm>
              <a:off x="-304860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2"/>
            <p:cNvSpPr/>
            <p:nvPr/>
          </p:nvSpPr>
          <p:spPr>
            <a:xfrm>
              <a:off x="-291495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2"/>
            <p:cNvSpPr/>
            <p:nvPr/>
          </p:nvSpPr>
          <p:spPr>
            <a:xfrm>
              <a:off x="-278130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2"/>
            <p:cNvSpPr/>
            <p:nvPr/>
          </p:nvSpPr>
          <p:spPr>
            <a:xfrm>
              <a:off x="-264765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2"/>
            <p:cNvSpPr/>
            <p:nvPr/>
          </p:nvSpPr>
          <p:spPr>
            <a:xfrm>
              <a:off x="-358320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2"/>
            <p:cNvSpPr/>
            <p:nvPr/>
          </p:nvSpPr>
          <p:spPr>
            <a:xfrm>
              <a:off x="-344955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2"/>
            <p:cNvSpPr/>
            <p:nvPr/>
          </p:nvSpPr>
          <p:spPr>
            <a:xfrm>
              <a:off x="-331590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2"/>
            <p:cNvSpPr/>
            <p:nvPr/>
          </p:nvSpPr>
          <p:spPr>
            <a:xfrm>
              <a:off x="-318225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2"/>
            <p:cNvSpPr/>
            <p:nvPr/>
          </p:nvSpPr>
          <p:spPr>
            <a:xfrm>
              <a:off x="-304860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2"/>
            <p:cNvSpPr/>
            <p:nvPr/>
          </p:nvSpPr>
          <p:spPr>
            <a:xfrm>
              <a:off x="-291495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2"/>
            <p:cNvSpPr/>
            <p:nvPr/>
          </p:nvSpPr>
          <p:spPr>
            <a:xfrm>
              <a:off x="-278130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2"/>
            <p:cNvSpPr/>
            <p:nvPr/>
          </p:nvSpPr>
          <p:spPr>
            <a:xfrm>
              <a:off x="-264765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9" name="Google Shape;2549;p32"/>
          <p:cNvSpPr/>
          <p:nvPr/>
        </p:nvSpPr>
        <p:spPr>
          <a:xfrm>
            <a:off x="6605688" y="2562700"/>
            <a:ext cx="3106500" cy="3106500"/>
          </a:xfrm>
          <a:prstGeom prst="ellipse">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2"/>
          <p:cNvSpPr/>
          <p:nvPr/>
        </p:nvSpPr>
        <p:spPr>
          <a:xfrm>
            <a:off x="1148625" y="4514863"/>
            <a:ext cx="504900" cy="50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2"/>
          <p:cNvSpPr/>
          <p:nvPr/>
        </p:nvSpPr>
        <p:spPr>
          <a:xfrm>
            <a:off x="282700" y="3514275"/>
            <a:ext cx="504900" cy="504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2" name="Google Shape;2552;p32"/>
          <p:cNvGrpSpPr/>
          <p:nvPr/>
        </p:nvGrpSpPr>
        <p:grpSpPr>
          <a:xfrm>
            <a:off x="3624679" y="4560521"/>
            <a:ext cx="1465824" cy="582972"/>
            <a:chOff x="-3583200" y="3193700"/>
            <a:chExt cx="980550" cy="390000"/>
          </a:xfrm>
        </p:grpSpPr>
        <p:sp>
          <p:nvSpPr>
            <p:cNvPr id="2553" name="Google Shape;2553;p32"/>
            <p:cNvSpPr/>
            <p:nvPr/>
          </p:nvSpPr>
          <p:spPr>
            <a:xfrm>
              <a:off x="-35832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2"/>
            <p:cNvSpPr/>
            <p:nvPr/>
          </p:nvSpPr>
          <p:spPr>
            <a:xfrm>
              <a:off x="-34495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2"/>
            <p:cNvSpPr/>
            <p:nvPr/>
          </p:nvSpPr>
          <p:spPr>
            <a:xfrm>
              <a:off x="-33159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2"/>
            <p:cNvSpPr/>
            <p:nvPr/>
          </p:nvSpPr>
          <p:spPr>
            <a:xfrm>
              <a:off x="-31822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2"/>
            <p:cNvSpPr/>
            <p:nvPr/>
          </p:nvSpPr>
          <p:spPr>
            <a:xfrm>
              <a:off x="-30486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2"/>
            <p:cNvSpPr/>
            <p:nvPr/>
          </p:nvSpPr>
          <p:spPr>
            <a:xfrm>
              <a:off x="-29149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2"/>
            <p:cNvSpPr/>
            <p:nvPr/>
          </p:nvSpPr>
          <p:spPr>
            <a:xfrm>
              <a:off x="-27813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2"/>
            <p:cNvSpPr/>
            <p:nvPr/>
          </p:nvSpPr>
          <p:spPr>
            <a:xfrm>
              <a:off x="-26476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2"/>
            <p:cNvSpPr/>
            <p:nvPr/>
          </p:nvSpPr>
          <p:spPr>
            <a:xfrm>
              <a:off x="-35832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2"/>
            <p:cNvSpPr/>
            <p:nvPr/>
          </p:nvSpPr>
          <p:spPr>
            <a:xfrm>
              <a:off x="-34495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2"/>
            <p:cNvSpPr/>
            <p:nvPr/>
          </p:nvSpPr>
          <p:spPr>
            <a:xfrm>
              <a:off x="-33159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2"/>
            <p:cNvSpPr/>
            <p:nvPr/>
          </p:nvSpPr>
          <p:spPr>
            <a:xfrm>
              <a:off x="-31822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2"/>
            <p:cNvSpPr/>
            <p:nvPr/>
          </p:nvSpPr>
          <p:spPr>
            <a:xfrm>
              <a:off x="-30486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2"/>
            <p:cNvSpPr/>
            <p:nvPr/>
          </p:nvSpPr>
          <p:spPr>
            <a:xfrm>
              <a:off x="-29149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2"/>
            <p:cNvSpPr/>
            <p:nvPr/>
          </p:nvSpPr>
          <p:spPr>
            <a:xfrm>
              <a:off x="-27813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2"/>
            <p:cNvSpPr/>
            <p:nvPr/>
          </p:nvSpPr>
          <p:spPr>
            <a:xfrm>
              <a:off x="-26476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2"/>
            <p:cNvSpPr/>
            <p:nvPr/>
          </p:nvSpPr>
          <p:spPr>
            <a:xfrm>
              <a:off x="-35832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2"/>
            <p:cNvSpPr/>
            <p:nvPr/>
          </p:nvSpPr>
          <p:spPr>
            <a:xfrm>
              <a:off x="-34495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2"/>
            <p:cNvSpPr/>
            <p:nvPr/>
          </p:nvSpPr>
          <p:spPr>
            <a:xfrm>
              <a:off x="-33159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2"/>
            <p:cNvSpPr/>
            <p:nvPr/>
          </p:nvSpPr>
          <p:spPr>
            <a:xfrm>
              <a:off x="-31822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2"/>
            <p:cNvSpPr/>
            <p:nvPr/>
          </p:nvSpPr>
          <p:spPr>
            <a:xfrm>
              <a:off x="-30486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2"/>
            <p:cNvSpPr/>
            <p:nvPr/>
          </p:nvSpPr>
          <p:spPr>
            <a:xfrm>
              <a:off x="-29149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2"/>
            <p:cNvSpPr/>
            <p:nvPr/>
          </p:nvSpPr>
          <p:spPr>
            <a:xfrm>
              <a:off x="-27813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2"/>
            <p:cNvSpPr/>
            <p:nvPr/>
          </p:nvSpPr>
          <p:spPr>
            <a:xfrm>
              <a:off x="-26476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2"/>
            <p:cNvSpPr/>
            <p:nvPr/>
          </p:nvSpPr>
          <p:spPr>
            <a:xfrm>
              <a:off x="-35832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2"/>
            <p:cNvSpPr/>
            <p:nvPr/>
          </p:nvSpPr>
          <p:spPr>
            <a:xfrm>
              <a:off x="-34495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2"/>
            <p:cNvSpPr/>
            <p:nvPr/>
          </p:nvSpPr>
          <p:spPr>
            <a:xfrm>
              <a:off x="-33159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2"/>
            <p:cNvSpPr/>
            <p:nvPr/>
          </p:nvSpPr>
          <p:spPr>
            <a:xfrm>
              <a:off x="-31822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2"/>
            <p:cNvSpPr/>
            <p:nvPr/>
          </p:nvSpPr>
          <p:spPr>
            <a:xfrm>
              <a:off x="-30486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2"/>
            <p:cNvSpPr/>
            <p:nvPr/>
          </p:nvSpPr>
          <p:spPr>
            <a:xfrm>
              <a:off x="-29149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2"/>
            <p:cNvSpPr/>
            <p:nvPr/>
          </p:nvSpPr>
          <p:spPr>
            <a:xfrm>
              <a:off x="-27813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2"/>
            <p:cNvSpPr/>
            <p:nvPr/>
          </p:nvSpPr>
          <p:spPr>
            <a:xfrm>
              <a:off x="-26476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5" name="Google Shape;2585;p32"/>
          <p:cNvGrpSpPr/>
          <p:nvPr/>
        </p:nvGrpSpPr>
        <p:grpSpPr>
          <a:xfrm>
            <a:off x="7" y="-3"/>
            <a:ext cx="2463121" cy="2463121"/>
            <a:chOff x="-1724550" y="3745650"/>
            <a:chExt cx="862800" cy="862800"/>
          </a:xfrm>
        </p:grpSpPr>
        <p:sp>
          <p:nvSpPr>
            <p:cNvPr id="2586" name="Google Shape;2586;p32"/>
            <p:cNvSpPr/>
            <p:nvPr/>
          </p:nvSpPr>
          <p:spPr>
            <a:xfrm>
              <a:off x="-1581000" y="3889200"/>
              <a:ext cx="575700" cy="57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2"/>
            <p:cNvSpPr/>
            <p:nvPr/>
          </p:nvSpPr>
          <p:spPr>
            <a:xfrm>
              <a:off x="-1616700" y="3853500"/>
              <a:ext cx="647100" cy="647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2"/>
            <p:cNvSpPr/>
            <p:nvPr/>
          </p:nvSpPr>
          <p:spPr>
            <a:xfrm>
              <a:off x="-1724550" y="3745650"/>
              <a:ext cx="862800" cy="862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2"/>
            <p:cNvSpPr/>
            <p:nvPr/>
          </p:nvSpPr>
          <p:spPr>
            <a:xfrm>
              <a:off x="-1687050" y="3783150"/>
              <a:ext cx="787800" cy="787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2"/>
            <p:cNvSpPr/>
            <p:nvPr/>
          </p:nvSpPr>
          <p:spPr>
            <a:xfrm>
              <a:off x="-1651350" y="3818850"/>
              <a:ext cx="716400" cy="71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2"/>
            <p:cNvSpPr/>
            <p:nvPr/>
          </p:nvSpPr>
          <p:spPr>
            <a:xfrm>
              <a:off x="-1547400" y="3922800"/>
              <a:ext cx="508500" cy="50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2"/>
            <p:cNvSpPr/>
            <p:nvPr/>
          </p:nvSpPr>
          <p:spPr>
            <a:xfrm>
              <a:off x="-1512900" y="3957450"/>
              <a:ext cx="439500" cy="439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2"/>
            <p:cNvSpPr/>
            <p:nvPr/>
          </p:nvSpPr>
          <p:spPr>
            <a:xfrm>
              <a:off x="-1477050" y="3993300"/>
              <a:ext cx="367800" cy="36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2"/>
            <p:cNvSpPr/>
            <p:nvPr/>
          </p:nvSpPr>
          <p:spPr>
            <a:xfrm>
              <a:off x="-1705200" y="3765000"/>
              <a:ext cx="824100" cy="82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2"/>
            <p:cNvSpPr/>
            <p:nvPr/>
          </p:nvSpPr>
          <p:spPr>
            <a:xfrm>
              <a:off x="-1668600" y="3801600"/>
              <a:ext cx="750900" cy="75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2"/>
            <p:cNvSpPr/>
            <p:nvPr/>
          </p:nvSpPr>
          <p:spPr>
            <a:xfrm>
              <a:off x="-1633800" y="3836400"/>
              <a:ext cx="681300" cy="68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2"/>
            <p:cNvSpPr/>
            <p:nvPr/>
          </p:nvSpPr>
          <p:spPr>
            <a:xfrm>
              <a:off x="-1598300" y="3871900"/>
              <a:ext cx="610200" cy="610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2"/>
            <p:cNvSpPr/>
            <p:nvPr/>
          </p:nvSpPr>
          <p:spPr>
            <a:xfrm>
              <a:off x="-1563825" y="3906425"/>
              <a:ext cx="541200" cy="54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2"/>
            <p:cNvSpPr/>
            <p:nvPr/>
          </p:nvSpPr>
          <p:spPr>
            <a:xfrm>
              <a:off x="-1530325" y="3939875"/>
              <a:ext cx="474300" cy="4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2"/>
            <p:cNvSpPr/>
            <p:nvPr/>
          </p:nvSpPr>
          <p:spPr>
            <a:xfrm>
              <a:off x="-1494600" y="3975600"/>
              <a:ext cx="402900" cy="40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1" name="Google Shape;2601;p32"/>
          <p:cNvSpPr/>
          <p:nvPr/>
        </p:nvSpPr>
        <p:spPr>
          <a:xfrm rot="5400000">
            <a:off x="6830837" y="553809"/>
            <a:ext cx="1423650" cy="210248"/>
          </a:xfrm>
          <a:custGeom>
            <a:avLst/>
            <a:gdLst/>
            <a:ahLst/>
            <a:cxnLst/>
            <a:rect l="l" t="t" r="r" b="b"/>
            <a:pathLst>
              <a:path w="107975" h="15946" extrusionOk="0">
                <a:moveTo>
                  <a:pt x="53938" y="1"/>
                </a:moveTo>
                <a:cubicBezTo>
                  <a:pt x="50403" y="16"/>
                  <a:pt x="47201" y="2564"/>
                  <a:pt x="44934" y="7148"/>
                </a:cubicBezTo>
                <a:cubicBezTo>
                  <a:pt x="43297" y="10331"/>
                  <a:pt x="41181" y="12159"/>
                  <a:pt x="39128" y="12159"/>
                </a:cubicBezTo>
                <a:cubicBezTo>
                  <a:pt x="37074" y="12159"/>
                  <a:pt x="34958" y="10331"/>
                  <a:pt x="33329" y="7158"/>
                </a:cubicBezTo>
                <a:lnTo>
                  <a:pt x="33303" y="7107"/>
                </a:lnTo>
                <a:cubicBezTo>
                  <a:pt x="31002" y="2538"/>
                  <a:pt x="27792" y="26"/>
                  <a:pt x="24262" y="26"/>
                </a:cubicBezTo>
                <a:lnTo>
                  <a:pt x="24250" y="26"/>
                </a:lnTo>
                <a:cubicBezTo>
                  <a:pt x="20709" y="30"/>
                  <a:pt x="17492" y="2564"/>
                  <a:pt x="15199" y="7151"/>
                </a:cubicBezTo>
                <a:cubicBezTo>
                  <a:pt x="13577" y="10331"/>
                  <a:pt x="11479" y="12156"/>
                  <a:pt x="9441" y="12156"/>
                </a:cubicBezTo>
                <a:lnTo>
                  <a:pt x="9437" y="12156"/>
                </a:lnTo>
                <a:cubicBezTo>
                  <a:pt x="7402" y="12156"/>
                  <a:pt x="5308" y="10339"/>
                  <a:pt x="3686" y="7170"/>
                </a:cubicBezTo>
                <a:cubicBezTo>
                  <a:pt x="3367" y="6543"/>
                  <a:pt x="2732" y="6182"/>
                  <a:pt x="2072" y="6182"/>
                </a:cubicBezTo>
                <a:cubicBezTo>
                  <a:pt x="1794" y="6182"/>
                  <a:pt x="1511" y="6247"/>
                  <a:pt x="1245" y="6383"/>
                </a:cubicBezTo>
                <a:cubicBezTo>
                  <a:pt x="351" y="6837"/>
                  <a:pt x="0" y="7930"/>
                  <a:pt x="455" y="8824"/>
                </a:cubicBezTo>
                <a:cubicBezTo>
                  <a:pt x="2752" y="13315"/>
                  <a:pt x="5943" y="15786"/>
                  <a:pt x="9437" y="15786"/>
                </a:cubicBezTo>
                <a:lnTo>
                  <a:pt x="9444" y="15786"/>
                </a:lnTo>
                <a:cubicBezTo>
                  <a:pt x="12945" y="15782"/>
                  <a:pt x="16136" y="13304"/>
                  <a:pt x="18441" y="8787"/>
                </a:cubicBezTo>
                <a:cubicBezTo>
                  <a:pt x="20070" y="5530"/>
                  <a:pt x="22190" y="3657"/>
                  <a:pt x="24258" y="3653"/>
                </a:cubicBezTo>
                <a:lnTo>
                  <a:pt x="24262" y="3653"/>
                </a:lnTo>
                <a:cubicBezTo>
                  <a:pt x="26319" y="3653"/>
                  <a:pt x="28435" y="5508"/>
                  <a:pt x="30061" y="8739"/>
                </a:cubicBezTo>
                <a:lnTo>
                  <a:pt x="30094" y="8802"/>
                </a:lnTo>
                <a:cubicBezTo>
                  <a:pt x="32405" y="13308"/>
                  <a:pt x="35615" y="15790"/>
                  <a:pt x="39128" y="15790"/>
                </a:cubicBezTo>
                <a:cubicBezTo>
                  <a:pt x="42640" y="15790"/>
                  <a:pt x="45849" y="13308"/>
                  <a:pt x="48172" y="8779"/>
                </a:cubicBezTo>
                <a:cubicBezTo>
                  <a:pt x="49787" y="5515"/>
                  <a:pt x="51895" y="3638"/>
                  <a:pt x="53953" y="3631"/>
                </a:cubicBezTo>
                <a:lnTo>
                  <a:pt x="53967" y="3631"/>
                </a:lnTo>
                <a:cubicBezTo>
                  <a:pt x="55995" y="3631"/>
                  <a:pt x="58078" y="5455"/>
                  <a:pt x="59688" y="8639"/>
                </a:cubicBezTo>
                <a:lnTo>
                  <a:pt x="59773" y="8802"/>
                </a:lnTo>
                <a:cubicBezTo>
                  <a:pt x="62085" y="13308"/>
                  <a:pt x="65290" y="15790"/>
                  <a:pt x="68807" y="15790"/>
                </a:cubicBezTo>
                <a:cubicBezTo>
                  <a:pt x="72320" y="15790"/>
                  <a:pt x="75525" y="13308"/>
                  <a:pt x="77841" y="8802"/>
                </a:cubicBezTo>
                <a:lnTo>
                  <a:pt x="77922" y="8643"/>
                </a:lnTo>
                <a:cubicBezTo>
                  <a:pt x="79544" y="5556"/>
                  <a:pt x="81627" y="3786"/>
                  <a:pt x="83643" y="3786"/>
                </a:cubicBezTo>
                <a:cubicBezTo>
                  <a:pt x="85696" y="3786"/>
                  <a:pt x="87813" y="5614"/>
                  <a:pt x="89445" y="8791"/>
                </a:cubicBezTo>
                <a:lnTo>
                  <a:pt x="89523" y="8943"/>
                </a:lnTo>
                <a:cubicBezTo>
                  <a:pt x="91805" y="13459"/>
                  <a:pt x="94985" y="15945"/>
                  <a:pt x="98482" y="15945"/>
                </a:cubicBezTo>
                <a:lnTo>
                  <a:pt x="98513" y="15945"/>
                </a:lnTo>
                <a:cubicBezTo>
                  <a:pt x="102047" y="15930"/>
                  <a:pt x="105249" y="13385"/>
                  <a:pt x="107527" y="8776"/>
                </a:cubicBezTo>
                <a:cubicBezTo>
                  <a:pt x="107975" y="7879"/>
                  <a:pt x="107605" y="6789"/>
                  <a:pt x="106707" y="6345"/>
                </a:cubicBezTo>
                <a:cubicBezTo>
                  <a:pt x="106448" y="6217"/>
                  <a:pt x="106173" y="6156"/>
                  <a:pt x="105902" y="6156"/>
                </a:cubicBezTo>
                <a:cubicBezTo>
                  <a:pt x="105234" y="6156"/>
                  <a:pt x="104593" y="6527"/>
                  <a:pt x="104278" y="7165"/>
                </a:cubicBezTo>
                <a:cubicBezTo>
                  <a:pt x="102664" y="10431"/>
                  <a:pt x="100555" y="12306"/>
                  <a:pt x="98497" y="12314"/>
                </a:cubicBezTo>
                <a:lnTo>
                  <a:pt x="98482" y="12314"/>
                </a:lnTo>
                <a:cubicBezTo>
                  <a:pt x="96455" y="12314"/>
                  <a:pt x="94369" y="10489"/>
                  <a:pt x="92762" y="7306"/>
                </a:cubicBezTo>
                <a:lnTo>
                  <a:pt x="92677" y="7143"/>
                </a:lnTo>
                <a:cubicBezTo>
                  <a:pt x="90365" y="2638"/>
                  <a:pt x="87155" y="156"/>
                  <a:pt x="83643" y="156"/>
                </a:cubicBezTo>
                <a:cubicBezTo>
                  <a:pt x="80130" y="156"/>
                  <a:pt x="76924" y="2638"/>
                  <a:pt x="74609" y="7143"/>
                </a:cubicBezTo>
                <a:lnTo>
                  <a:pt x="74528" y="7303"/>
                </a:lnTo>
                <a:cubicBezTo>
                  <a:pt x="72903" y="10394"/>
                  <a:pt x="70823" y="12159"/>
                  <a:pt x="68807" y="12159"/>
                </a:cubicBezTo>
                <a:cubicBezTo>
                  <a:pt x="66753" y="12159"/>
                  <a:pt x="64637" y="10331"/>
                  <a:pt x="63004" y="7155"/>
                </a:cubicBezTo>
                <a:lnTo>
                  <a:pt x="62927" y="7003"/>
                </a:lnTo>
                <a:cubicBezTo>
                  <a:pt x="60645" y="2486"/>
                  <a:pt x="57465" y="1"/>
                  <a:pt x="53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2602"/>
        <p:cNvGrpSpPr/>
        <p:nvPr/>
      </p:nvGrpSpPr>
      <p:grpSpPr>
        <a:xfrm>
          <a:off x="0" y="0"/>
          <a:ext cx="0" cy="0"/>
          <a:chOff x="0" y="0"/>
          <a:chExt cx="0" cy="0"/>
        </a:xfrm>
      </p:grpSpPr>
      <p:grpSp>
        <p:nvGrpSpPr>
          <p:cNvPr id="2603" name="Google Shape;2603;p33"/>
          <p:cNvGrpSpPr/>
          <p:nvPr/>
        </p:nvGrpSpPr>
        <p:grpSpPr>
          <a:xfrm rot="10800000">
            <a:off x="1263875" y="3935763"/>
            <a:ext cx="1207725" cy="1207725"/>
            <a:chOff x="-1473400" y="5668075"/>
            <a:chExt cx="1207725" cy="1207725"/>
          </a:xfrm>
        </p:grpSpPr>
        <p:sp>
          <p:nvSpPr>
            <p:cNvPr id="2604" name="Google Shape;2604;p33"/>
            <p:cNvSpPr/>
            <p:nvPr/>
          </p:nvSpPr>
          <p:spPr>
            <a:xfrm>
              <a:off x="-1310850" y="5830625"/>
              <a:ext cx="868925" cy="868950"/>
            </a:xfrm>
            <a:custGeom>
              <a:avLst/>
              <a:gdLst/>
              <a:ahLst/>
              <a:cxnLst/>
              <a:rect l="l" t="t" r="r" b="b"/>
              <a:pathLst>
                <a:path w="34757" h="34758" extrusionOk="0">
                  <a:moveTo>
                    <a:pt x="34145" y="1"/>
                  </a:moveTo>
                  <a:lnTo>
                    <a:pt x="1" y="34145"/>
                  </a:lnTo>
                  <a:cubicBezTo>
                    <a:pt x="194" y="34353"/>
                    <a:pt x="387" y="34556"/>
                    <a:pt x="583" y="34757"/>
                  </a:cubicBezTo>
                  <a:lnTo>
                    <a:pt x="34757" y="587"/>
                  </a:lnTo>
                  <a:cubicBezTo>
                    <a:pt x="34556" y="387"/>
                    <a:pt x="34352" y="194"/>
                    <a:pt x="34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3"/>
            <p:cNvSpPr/>
            <p:nvPr/>
          </p:nvSpPr>
          <p:spPr>
            <a:xfrm>
              <a:off x="-1279825" y="5861675"/>
              <a:ext cx="867500" cy="867575"/>
            </a:xfrm>
            <a:custGeom>
              <a:avLst/>
              <a:gdLst/>
              <a:ahLst/>
              <a:cxnLst/>
              <a:rect l="l" t="t" r="r" b="b"/>
              <a:pathLst>
                <a:path w="34700" h="34703" extrusionOk="0">
                  <a:moveTo>
                    <a:pt x="34138" y="0"/>
                  </a:moveTo>
                  <a:lnTo>
                    <a:pt x="1" y="34141"/>
                  </a:lnTo>
                  <a:cubicBezTo>
                    <a:pt x="209" y="34331"/>
                    <a:pt x="419" y="34516"/>
                    <a:pt x="634" y="34702"/>
                  </a:cubicBezTo>
                  <a:lnTo>
                    <a:pt x="34700" y="633"/>
                  </a:lnTo>
                  <a:cubicBezTo>
                    <a:pt x="34517" y="418"/>
                    <a:pt x="34331" y="208"/>
                    <a:pt x="34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3"/>
            <p:cNvSpPr/>
            <p:nvPr/>
          </p:nvSpPr>
          <p:spPr>
            <a:xfrm>
              <a:off x="-1339900" y="5801575"/>
              <a:ext cx="865875" cy="865900"/>
            </a:xfrm>
            <a:custGeom>
              <a:avLst/>
              <a:gdLst/>
              <a:ahLst/>
              <a:cxnLst/>
              <a:rect l="l" t="t" r="r" b="b"/>
              <a:pathLst>
                <a:path w="34635" h="34636" extrusionOk="0">
                  <a:moveTo>
                    <a:pt x="33973" y="1"/>
                  </a:moveTo>
                  <a:lnTo>
                    <a:pt x="0" y="33973"/>
                  </a:lnTo>
                  <a:cubicBezTo>
                    <a:pt x="182" y="34198"/>
                    <a:pt x="369" y="34417"/>
                    <a:pt x="558" y="34635"/>
                  </a:cubicBezTo>
                  <a:lnTo>
                    <a:pt x="34635" y="559"/>
                  </a:lnTo>
                  <a:cubicBezTo>
                    <a:pt x="34417" y="369"/>
                    <a:pt x="34198" y="183"/>
                    <a:pt x="339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3"/>
            <p:cNvSpPr/>
            <p:nvPr/>
          </p:nvSpPr>
          <p:spPr>
            <a:xfrm>
              <a:off x="-1366375" y="5775125"/>
              <a:ext cx="857825" cy="857925"/>
            </a:xfrm>
            <a:custGeom>
              <a:avLst/>
              <a:gdLst/>
              <a:ahLst/>
              <a:cxnLst/>
              <a:rect l="l" t="t" r="r" b="b"/>
              <a:pathLst>
                <a:path w="34313" h="34317" extrusionOk="0">
                  <a:moveTo>
                    <a:pt x="33615" y="0"/>
                  </a:moveTo>
                  <a:lnTo>
                    <a:pt x="1" y="33615"/>
                  </a:lnTo>
                  <a:cubicBezTo>
                    <a:pt x="165" y="33851"/>
                    <a:pt x="326" y="34087"/>
                    <a:pt x="498" y="34316"/>
                  </a:cubicBezTo>
                  <a:lnTo>
                    <a:pt x="34312" y="497"/>
                  </a:lnTo>
                  <a:cubicBezTo>
                    <a:pt x="34087" y="325"/>
                    <a:pt x="33851" y="164"/>
                    <a:pt x="336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3"/>
            <p:cNvSpPr/>
            <p:nvPr/>
          </p:nvSpPr>
          <p:spPr>
            <a:xfrm>
              <a:off x="-1090950" y="6050525"/>
              <a:ext cx="791550" cy="791575"/>
            </a:xfrm>
            <a:custGeom>
              <a:avLst/>
              <a:gdLst/>
              <a:ahLst/>
              <a:cxnLst/>
              <a:rect l="l" t="t" r="r" b="b"/>
              <a:pathLst>
                <a:path w="31662" h="31663" extrusionOk="0">
                  <a:moveTo>
                    <a:pt x="31333" y="0"/>
                  </a:moveTo>
                  <a:lnTo>
                    <a:pt x="0" y="31333"/>
                  </a:lnTo>
                  <a:cubicBezTo>
                    <a:pt x="294" y="31447"/>
                    <a:pt x="586" y="31558"/>
                    <a:pt x="887" y="31662"/>
                  </a:cubicBezTo>
                  <a:lnTo>
                    <a:pt x="31662" y="887"/>
                  </a:lnTo>
                  <a:cubicBezTo>
                    <a:pt x="31558" y="587"/>
                    <a:pt x="31447" y="294"/>
                    <a:pt x="313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3"/>
            <p:cNvSpPr/>
            <p:nvPr/>
          </p:nvSpPr>
          <p:spPr>
            <a:xfrm>
              <a:off x="-1134050" y="6007425"/>
              <a:ext cx="816950" cy="816950"/>
            </a:xfrm>
            <a:custGeom>
              <a:avLst/>
              <a:gdLst/>
              <a:ahLst/>
              <a:cxnLst/>
              <a:rect l="l" t="t" r="r" b="b"/>
              <a:pathLst>
                <a:path w="32678" h="32678" extrusionOk="0">
                  <a:moveTo>
                    <a:pt x="32302" y="1"/>
                  </a:moveTo>
                  <a:lnTo>
                    <a:pt x="0" y="32303"/>
                  </a:lnTo>
                  <a:cubicBezTo>
                    <a:pt x="272" y="32435"/>
                    <a:pt x="544" y="32560"/>
                    <a:pt x="819" y="32678"/>
                  </a:cubicBezTo>
                  <a:lnTo>
                    <a:pt x="32677" y="820"/>
                  </a:lnTo>
                  <a:cubicBezTo>
                    <a:pt x="32556" y="544"/>
                    <a:pt x="32434" y="272"/>
                    <a:pt x="32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3"/>
            <p:cNvSpPr/>
            <p:nvPr/>
          </p:nvSpPr>
          <p:spPr>
            <a:xfrm>
              <a:off x="-1172800" y="5968700"/>
              <a:ext cx="835500" cy="835500"/>
            </a:xfrm>
            <a:custGeom>
              <a:avLst/>
              <a:gdLst/>
              <a:ahLst/>
              <a:cxnLst/>
              <a:rect l="l" t="t" r="r" b="b"/>
              <a:pathLst>
                <a:path w="33420" h="33420" extrusionOk="0">
                  <a:moveTo>
                    <a:pt x="33022" y="0"/>
                  </a:moveTo>
                  <a:lnTo>
                    <a:pt x="1" y="33022"/>
                  </a:lnTo>
                  <a:cubicBezTo>
                    <a:pt x="234" y="33157"/>
                    <a:pt x="466" y="33294"/>
                    <a:pt x="706" y="33419"/>
                  </a:cubicBezTo>
                  <a:lnTo>
                    <a:pt x="33420" y="705"/>
                  </a:lnTo>
                  <a:cubicBezTo>
                    <a:pt x="33291" y="465"/>
                    <a:pt x="33158" y="233"/>
                    <a:pt x="330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3"/>
            <p:cNvSpPr/>
            <p:nvPr/>
          </p:nvSpPr>
          <p:spPr>
            <a:xfrm>
              <a:off x="-1246550" y="5894925"/>
              <a:ext cx="862125" cy="862125"/>
            </a:xfrm>
            <a:custGeom>
              <a:avLst/>
              <a:gdLst/>
              <a:ahLst/>
              <a:cxnLst/>
              <a:rect l="l" t="t" r="r" b="b"/>
              <a:pathLst>
                <a:path w="34485" h="34485" extrusionOk="0">
                  <a:moveTo>
                    <a:pt x="33951" y="1"/>
                  </a:moveTo>
                  <a:lnTo>
                    <a:pt x="0" y="33952"/>
                  </a:lnTo>
                  <a:cubicBezTo>
                    <a:pt x="225" y="34134"/>
                    <a:pt x="451" y="34313"/>
                    <a:pt x="684" y="34485"/>
                  </a:cubicBezTo>
                  <a:lnTo>
                    <a:pt x="34484" y="684"/>
                  </a:lnTo>
                  <a:cubicBezTo>
                    <a:pt x="34313" y="451"/>
                    <a:pt x="34130" y="226"/>
                    <a:pt x="33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3"/>
            <p:cNvSpPr/>
            <p:nvPr/>
          </p:nvSpPr>
          <p:spPr>
            <a:xfrm>
              <a:off x="-1044725" y="6096750"/>
              <a:ext cx="759825" cy="759825"/>
            </a:xfrm>
            <a:custGeom>
              <a:avLst/>
              <a:gdLst/>
              <a:ahLst/>
              <a:cxnLst/>
              <a:rect l="l" t="t" r="r" b="b"/>
              <a:pathLst>
                <a:path w="30393" h="30393" extrusionOk="0">
                  <a:moveTo>
                    <a:pt x="30128" y="1"/>
                  </a:moveTo>
                  <a:lnTo>
                    <a:pt x="0" y="30128"/>
                  </a:lnTo>
                  <a:cubicBezTo>
                    <a:pt x="307" y="30221"/>
                    <a:pt x="619" y="30314"/>
                    <a:pt x="930" y="30393"/>
                  </a:cubicBezTo>
                  <a:lnTo>
                    <a:pt x="30392" y="930"/>
                  </a:lnTo>
                  <a:cubicBezTo>
                    <a:pt x="30310" y="619"/>
                    <a:pt x="30220" y="308"/>
                    <a:pt x="30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3"/>
            <p:cNvSpPr/>
            <p:nvPr/>
          </p:nvSpPr>
          <p:spPr>
            <a:xfrm>
              <a:off x="-1210775" y="5930800"/>
              <a:ext cx="851475" cy="851400"/>
            </a:xfrm>
            <a:custGeom>
              <a:avLst/>
              <a:gdLst/>
              <a:ahLst/>
              <a:cxnLst/>
              <a:rect l="l" t="t" r="r" b="b"/>
              <a:pathLst>
                <a:path w="34059" h="34056" extrusionOk="0">
                  <a:moveTo>
                    <a:pt x="33587" y="0"/>
                  </a:moveTo>
                  <a:lnTo>
                    <a:pt x="0" y="33583"/>
                  </a:lnTo>
                  <a:cubicBezTo>
                    <a:pt x="240" y="33744"/>
                    <a:pt x="479" y="33901"/>
                    <a:pt x="722" y="34055"/>
                  </a:cubicBezTo>
                  <a:lnTo>
                    <a:pt x="34059" y="719"/>
                  </a:lnTo>
                  <a:cubicBezTo>
                    <a:pt x="33904" y="479"/>
                    <a:pt x="33747" y="236"/>
                    <a:pt x="335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3"/>
            <p:cNvSpPr/>
            <p:nvPr/>
          </p:nvSpPr>
          <p:spPr>
            <a:xfrm>
              <a:off x="-1416625" y="5724950"/>
              <a:ext cx="290100" cy="290025"/>
            </a:xfrm>
            <a:custGeom>
              <a:avLst/>
              <a:gdLst/>
              <a:ahLst/>
              <a:cxnLst/>
              <a:rect l="l" t="t" r="r" b="b"/>
              <a:pathLst>
                <a:path w="11604" h="11601" extrusionOk="0">
                  <a:moveTo>
                    <a:pt x="11604" y="0"/>
                  </a:moveTo>
                  <a:lnTo>
                    <a:pt x="11604" y="0"/>
                  </a:lnTo>
                  <a:cubicBezTo>
                    <a:pt x="10684" y="433"/>
                    <a:pt x="9797" y="923"/>
                    <a:pt x="8946" y="1463"/>
                  </a:cubicBezTo>
                  <a:lnTo>
                    <a:pt x="1467" y="8942"/>
                  </a:lnTo>
                  <a:cubicBezTo>
                    <a:pt x="927" y="9793"/>
                    <a:pt x="433" y="10681"/>
                    <a:pt x="0" y="11600"/>
                  </a:cubicBezTo>
                  <a:lnTo>
                    <a:pt x="11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3"/>
            <p:cNvSpPr/>
            <p:nvPr/>
          </p:nvSpPr>
          <p:spPr>
            <a:xfrm>
              <a:off x="-1430675" y="5710825"/>
              <a:ext cx="806600" cy="806575"/>
            </a:xfrm>
            <a:custGeom>
              <a:avLst/>
              <a:gdLst/>
              <a:ahLst/>
              <a:cxnLst/>
              <a:rect l="l" t="t" r="r" b="b"/>
              <a:pathLst>
                <a:path w="32264" h="32263" extrusionOk="0">
                  <a:moveTo>
                    <a:pt x="31408" y="0"/>
                  </a:moveTo>
                  <a:lnTo>
                    <a:pt x="1" y="31408"/>
                  </a:lnTo>
                  <a:cubicBezTo>
                    <a:pt x="115" y="31695"/>
                    <a:pt x="237" y="31980"/>
                    <a:pt x="362" y="32263"/>
                  </a:cubicBezTo>
                  <a:lnTo>
                    <a:pt x="32263" y="362"/>
                  </a:lnTo>
                  <a:cubicBezTo>
                    <a:pt x="31981" y="236"/>
                    <a:pt x="31695" y="118"/>
                    <a:pt x="31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3"/>
            <p:cNvSpPr/>
            <p:nvPr/>
          </p:nvSpPr>
          <p:spPr>
            <a:xfrm>
              <a:off x="-1473400" y="5668075"/>
              <a:ext cx="648050" cy="648050"/>
            </a:xfrm>
            <a:custGeom>
              <a:avLst/>
              <a:gdLst/>
              <a:ahLst/>
              <a:cxnLst/>
              <a:rect l="l" t="t" r="r" b="b"/>
              <a:pathLst>
                <a:path w="25922" h="25922" extrusionOk="0">
                  <a:moveTo>
                    <a:pt x="24780" y="0"/>
                  </a:moveTo>
                  <a:lnTo>
                    <a:pt x="0" y="24784"/>
                  </a:lnTo>
                  <a:cubicBezTo>
                    <a:pt x="7" y="25164"/>
                    <a:pt x="28" y="25542"/>
                    <a:pt x="54" y="25922"/>
                  </a:cubicBezTo>
                  <a:lnTo>
                    <a:pt x="25921" y="54"/>
                  </a:lnTo>
                  <a:cubicBezTo>
                    <a:pt x="25542" y="29"/>
                    <a:pt x="25163" y="11"/>
                    <a:pt x="247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3"/>
            <p:cNvSpPr/>
            <p:nvPr/>
          </p:nvSpPr>
          <p:spPr>
            <a:xfrm>
              <a:off x="-1460375" y="5681125"/>
              <a:ext cx="741950" cy="741950"/>
            </a:xfrm>
            <a:custGeom>
              <a:avLst/>
              <a:gdLst/>
              <a:ahLst/>
              <a:cxnLst/>
              <a:rect l="l" t="t" r="r" b="b"/>
              <a:pathLst>
                <a:path w="29678" h="29678" extrusionOk="0">
                  <a:moveTo>
                    <a:pt x="28709" y="0"/>
                  </a:moveTo>
                  <a:lnTo>
                    <a:pt x="1" y="28708"/>
                  </a:lnTo>
                  <a:cubicBezTo>
                    <a:pt x="73" y="29033"/>
                    <a:pt x="144" y="29359"/>
                    <a:pt x="227" y="29677"/>
                  </a:cubicBezTo>
                  <a:lnTo>
                    <a:pt x="29678" y="226"/>
                  </a:lnTo>
                  <a:cubicBezTo>
                    <a:pt x="29356" y="144"/>
                    <a:pt x="29034" y="72"/>
                    <a:pt x="287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3"/>
            <p:cNvSpPr/>
            <p:nvPr/>
          </p:nvSpPr>
          <p:spPr>
            <a:xfrm>
              <a:off x="-1469200" y="5672275"/>
              <a:ext cx="699650" cy="699650"/>
            </a:xfrm>
            <a:custGeom>
              <a:avLst/>
              <a:gdLst/>
              <a:ahLst/>
              <a:cxnLst/>
              <a:rect l="l" t="t" r="r" b="b"/>
              <a:pathLst>
                <a:path w="27986" h="27986" extrusionOk="0">
                  <a:moveTo>
                    <a:pt x="26919" y="1"/>
                  </a:moveTo>
                  <a:lnTo>
                    <a:pt x="0" y="26919"/>
                  </a:lnTo>
                  <a:cubicBezTo>
                    <a:pt x="43" y="27277"/>
                    <a:pt x="93" y="27631"/>
                    <a:pt x="150" y="27985"/>
                  </a:cubicBezTo>
                  <a:lnTo>
                    <a:pt x="27985" y="151"/>
                  </a:lnTo>
                  <a:cubicBezTo>
                    <a:pt x="27631" y="93"/>
                    <a:pt x="27277" y="43"/>
                    <a:pt x="269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3"/>
            <p:cNvSpPr/>
            <p:nvPr/>
          </p:nvSpPr>
          <p:spPr>
            <a:xfrm>
              <a:off x="-1473400" y="5668075"/>
              <a:ext cx="587500" cy="587500"/>
            </a:xfrm>
            <a:custGeom>
              <a:avLst/>
              <a:gdLst/>
              <a:ahLst/>
              <a:cxnLst/>
              <a:rect l="l" t="t" r="r" b="b"/>
              <a:pathLst>
                <a:path w="23500" h="23500" extrusionOk="0">
                  <a:moveTo>
                    <a:pt x="23500" y="0"/>
                  </a:moveTo>
                  <a:cubicBezTo>
                    <a:pt x="23113" y="11"/>
                    <a:pt x="22727" y="29"/>
                    <a:pt x="22344" y="58"/>
                  </a:cubicBezTo>
                  <a:lnTo>
                    <a:pt x="58" y="22344"/>
                  </a:lnTo>
                  <a:cubicBezTo>
                    <a:pt x="28" y="22727"/>
                    <a:pt x="11" y="23114"/>
                    <a:pt x="0" y="23500"/>
                  </a:cubicBezTo>
                  <a:lnTo>
                    <a:pt x="23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3"/>
            <p:cNvSpPr/>
            <p:nvPr/>
          </p:nvSpPr>
          <p:spPr>
            <a:xfrm>
              <a:off x="-1452750" y="5688725"/>
              <a:ext cx="424850" cy="424850"/>
            </a:xfrm>
            <a:custGeom>
              <a:avLst/>
              <a:gdLst/>
              <a:ahLst/>
              <a:cxnLst/>
              <a:rect l="l" t="t" r="r" b="b"/>
              <a:pathLst>
                <a:path w="16994" h="16994" extrusionOk="0">
                  <a:moveTo>
                    <a:pt x="16993" y="1"/>
                  </a:moveTo>
                  <a:cubicBezTo>
                    <a:pt x="16397" y="161"/>
                    <a:pt x="15806" y="344"/>
                    <a:pt x="15227" y="551"/>
                  </a:cubicBezTo>
                  <a:lnTo>
                    <a:pt x="551" y="15227"/>
                  </a:lnTo>
                  <a:cubicBezTo>
                    <a:pt x="344" y="15806"/>
                    <a:pt x="161" y="16397"/>
                    <a:pt x="1" y="16994"/>
                  </a:cubicBezTo>
                  <a:lnTo>
                    <a:pt x="169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3"/>
            <p:cNvSpPr/>
            <p:nvPr/>
          </p:nvSpPr>
          <p:spPr>
            <a:xfrm>
              <a:off x="-1447650" y="5693825"/>
              <a:ext cx="778950" cy="778975"/>
            </a:xfrm>
            <a:custGeom>
              <a:avLst/>
              <a:gdLst/>
              <a:ahLst/>
              <a:cxnLst/>
              <a:rect l="l" t="t" r="r" b="b"/>
              <a:pathLst>
                <a:path w="31158" h="31159" extrusionOk="0">
                  <a:moveTo>
                    <a:pt x="30167" y="0"/>
                  </a:moveTo>
                  <a:lnTo>
                    <a:pt x="0" y="30168"/>
                  </a:lnTo>
                  <a:cubicBezTo>
                    <a:pt x="104" y="30500"/>
                    <a:pt x="215" y="30829"/>
                    <a:pt x="329" y="31158"/>
                  </a:cubicBezTo>
                  <a:lnTo>
                    <a:pt x="31158" y="329"/>
                  </a:lnTo>
                  <a:cubicBezTo>
                    <a:pt x="30829" y="215"/>
                    <a:pt x="30499" y="104"/>
                    <a:pt x="30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3"/>
            <p:cNvSpPr/>
            <p:nvPr/>
          </p:nvSpPr>
          <p:spPr>
            <a:xfrm>
              <a:off x="-1468300" y="5673175"/>
              <a:ext cx="517750" cy="517850"/>
            </a:xfrm>
            <a:custGeom>
              <a:avLst/>
              <a:gdLst/>
              <a:ahLst/>
              <a:cxnLst/>
              <a:rect l="l" t="t" r="r" b="b"/>
              <a:pathLst>
                <a:path w="20710" h="20714" extrusionOk="0">
                  <a:moveTo>
                    <a:pt x="20710" y="1"/>
                  </a:moveTo>
                  <a:cubicBezTo>
                    <a:pt x="20230" y="65"/>
                    <a:pt x="19755" y="140"/>
                    <a:pt x="19286" y="232"/>
                  </a:cubicBezTo>
                  <a:lnTo>
                    <a:pt x="232" y="19286"/>
                  </a:lnTo>
                  <a:cubicBezTo>
                    <a:pt x="139" y="19755"/>
                    <a:pt x="65" y="20230"/>
                    <a:pt x="0" y="20714"/>
                  </a:cubicBezTo>
                  <a:lnTo>
                    <a:pt x="207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3"/>
            <p:cNvSpPr/>
            <p:nvPr/>
          </p:nvSpPr>
          <p:spPr>
            <a:xfrm>
              <a:off x="-1411425" y="5730050"/>
              <a:ext cx="828825" cy="828950"/>
            </a:xfrm>
            <a:custGeom>
              <a:avLst/>
              <a:gdLst/>
              <a:ahLst/>
              <a:cxnLst/>
              <a:rect l="l" t="t" r="r" b="b"/>
              <a:pathLst>
                <a:path w="33153" h="33158" extrusionOk="0">
                  <a:moveTo>
                    <a:pt x="32366" y="0"/>
                  </a:moveTo>
                  <a:lnTo>
                    <a:pt x="0" y="32367"/>
                  </a:lnTo>
                  <a:cubicBezTo>
                    <a:pt x="132" y="32631"/>
                    <a:pt x="265" y="32896"/>
                    <a:pt x="404" y="33157"/>
                  </a:cubicBezTo>
                  <a:lnTo>
                    <a:pt x="33153" y="404"/>
                  </a:lnTo>
                  <a:cubicBezTo>
                    <a:pt x="32895" y="265"/>
                    <a:pt x="32631" y="133"/>
                    <a:pt x="32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3"/>
            <p:cNvSpPr/>
            <p:nvPr/>
          </p:nvSpPr>
          <p:spPr>
            <a:xfrm>
              <a:off x="-1389625" y="5751850"/>
              <a:ext cx="844425" cy="844425"/>
            </a:xfrm>
            <a:custGeom>
              <a:avLst/>
              <a:gdLst/>
              <a:ahLst/>
              <a:cxnLst/>
              <a:rect l="l" t="t" r="r" b="b"/>
              <a:pathLst>
                <a:path w="33777" h="33777" extrusionOk="0">
                  <a:moveTo>
                    <a:pt x="33096" y="1"/>
                  </a:moveTo>
                  <a:lnTo>
                    <a:pt x="0" y="33097"/>
                  </a:lnTo>
                  <a:cubicBezTo>
                    <a:pt x="137" y="33326"/>
                    <a:pt x="276" y="33552"/>
                    <a:pt x="419" y="33777"/>
                  </a:cubicBezTo>
                  <a:lnTo>
                    <a:pt x="33776" y="420"/>
                  </a:lnTo>
                  <a:cubicBezTo>
                    <a:pt x="33551" y="276"/>
                    <a:pt x="33325" y="137"/>
                    <a:pt x="33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3"/>
            <p:cNvSpPr/>
            <p:nvPr/>
          </p:nvSpPr>
          <p:spPr>
            <a:xfrm>
              <a:off x="-816975" y="6324600"/>
              <a:ext cx="548900" cy="548800"/>
            </a:xfrm>
            <a:custGeom>
              <a:avLst/>
              <a:gdLst/>
              <a:ahLst/>
              <a:cxnLst/>
              <a:rect l="l" t="t" r="r" b="b"/>
              <a:pathLst>
                <a:path w="21956" h="21952" extrusionOk="0">
                  <a:moveTo>
                    <a:pt x="21955" y="1"/>
                  </a:moveTo>
                  <a:lnTo>
                    <a:pt x="1" y="21952"/>
                  </a:lnTo>
                  <a:cubicBezTo>
                    <a:pt x="419" y="21915"/>
                    <a:pt x="830" y="21869"/>
                    <a:pt x="1241" y="21812"/>
                  </a:cubicBezTo>
                  <a:lnTo>
                    <a:pt x="21815" y="1238"/>
                  </a:lnTo>
                  <a:cubicBezTo>
                    <a:pt x="21873" y="830"/>
                    <a:pt x="21919" y="415"/>
                    <a:pt x="21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3"/>
            <p:cNvSpPr/>
            <p:nvPr/>
          </p:nvSpPr>
          <p:spPr>
            <a:xfrm>
              <a:off x="-660850" y="6480650"/>
              <a:ext cx="358050" cy="358050"/>
            </a:xfrm>
            <a:custGeom>
              <a:avLst/>
              <a:gdLst/>
              <a:ahLst/>
              <a:cxnLst/>
              <a:rect l="l" t="t" r="r" b="b"/>
              <a:pathLst>
                <a:path w="14322" h="14322" extrusionOk="0">
                  <a:moveTo>
                    <a:pt x="14322" y="0"/>
                  </a:moveTo>
                  <a:lnTo>
                    <a:pt x="1" y="14321"/>
                  </a:lnTo>
                  <a:cubicBezTo>
                    <a:pt x="719" y="14057"/>
                    <a:pt x="1424" y="13760"/>
                    <a:pt x="2111" y="13427"/>
                  </a:cubicBezTo>
                  <a:lnTo>
                    <a:pt x="13427" y="2110"/>
                  </a:lnTo>
                  <a:cubicBezTo>
                    <a:pt x="13757" y="1423"/>
                    <a:pt x="14058" y="719"/>
                    <a:pt x="14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3"/>
            <p:cNvSpPr/>
            <p:nvPr/>
          </p:nvSpPr>
          <p:spPr>
            <a:xfrm>
              <a:off x="-533075" y="6608425"/>
              <a:ext cx="164925" cy="164900"/>
            </a:xfrm>
            <a:custGeom>
              <a:avLst/>
              <a:gdLst/>
              <a:ahLst/>
              <a:cxnLst/>
              <a:rect l="l" t="t" r="r" b="b"/>
              <a:pathLst>
                <a:path w="6597" h="6596" extrusionOk="0">
                  <a:moveTo>
                    <a:pt x="6596" y="0"/>
                  </a:moveTo>
                  <a:lnTo>
                    <a:pt x="1" y="6596"/>
                  </a:lnTo>
                  <a:cubicBezTo>
                    <a:pt x="2601" y="4847"/>
                    <a:pt x="4848" y="2604"/>
                    <a:pt x="6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3"/>
            <p:cNvSpPr/>
            <p:nvPr/>
          </p:nvSpPr>
          <p:spPr>
            <a:xfrm>
              <a:off x="-939500" y="6202000"/>
              <a:ext cx="672200" cy="672200"/>
            </a:xfrm>
            <a:custGeom>
              <a:avLst/>
              <a:gdLst/>
              <a:ahLst/>
              <a:cxnLst/>
              <a:rect l="l" t="t" r="r" b="b"/>
              <a:pathLst>
                <a:path w="26888" h="26888" extrusionOk="0">
                  <a:moveTo>
                    <a:pt x="26787" y="0"/>
                  </a:moveTo>
                  <a:lnTo>
                    <a:pt x="1" y="26787"/>
                  </a:lnTo>
                  <a:cubicBezTo>
                    <a:pt x="369" y="26830"/>
                    <a:pt x="742" y="26862"/>
                    <a:pt x="1113" y="26887"/>
                  </a:cubicBezTo>
                  <a:lnTo>
                    <a:pt x="26888" y="1113"/>
                  </a:lnTo>
                  <a:cubicBezTo>
                    <a:pt x="26863" y="741"/>
                    <a:pt x="26830" y="369"/>
                    <a:pt x="26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3"/>
            <p:cNvSpPr/>
            <p:nvPr/>
          </p:nvSpPr>
          <p:spPr>
            <a:xfrm>
              <a:off x="-747425" y="6394075"/>
              <a:ext cx="469325" cy="469300"/>
            </a:xfrm>
            <a:custGeom>
              <a:avLst/>
              <a:gdLst/>
              <a:ahLst/>
              <a:cxnLst/>
              <a:rect l="l" t="t" r="r" b="b"/>
              <a:pathLst>
                <a:path w="18773" h="18772" extrusionOk="0">
                  <a:moveTo>
                    <a:pt x="18772" y="0"/>
                  </a:moveTo>
                  <a:lnTo>
                    <a:pt x="1" y="18772"/>
                  </a:lnTo>
                  <a:cubicBezTo>
                    <a:pt x="534" y="18664"/>
                    <a:pt x="1060" y="18529"/>
                    <a:pt x="1582" y="18385"/>
                  </a:cubicBezTo>
                  <a:lnTo>
                    <a:pt x="18386" y="1581"/>
                  </a:lnTo>
                  <a:cubicBezTo>
                    <a:pt x="18529" y="1060"/>
                    <a:pt x="18665" y="533"/>
                    <a:pt x="18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3"/>
            <p:cNvSpPr/>
            <p:nvPr/>
          </p:nvSpPr>
          <p:spPr>
            <a:xfrm>
              <a:off x="-995450" y="6146025"/>
              <a:ext cx="721725" cy="721825"/>
            </a:xfrm>
            <a:custGeom>
              <a:avLst/>
              <a:gdLst/>
              <a:ahLst/>
              <a:cxnLst/>
              <a:rect l="l" t="t" r="r" b="b"/>
              <a:pathLst>
                <a:path w="28869" h="28873" extrusionOk="0">
                  <a:moveTo>
                    <a:pt x="28665" y="0"/>
                  </a:moveTo>
                  <a:lnTo>
                    <a:pt x="0" y="28665"/>
                  </a:lnTo>
                  <a:cubicBezTo>
                    <a:pt x="368" y="28740"/>
                    <a:pt x="737" y="28811"/>
                    <a:pt x="1113" y="28872"/>
                  </a:cubicBezTo>
                  <a:lnTo>
                    <a:pt x="28868" y="1113"/>
                  </a:lnTo>
                  <a:cubicBezTo>
                    <a:pt x="28807" y="740"/>
                    <a:pt x="28740" y="369"/>
                    <a:pt x="2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3"/>
            <p:cNvSpPr/>
            <p:nvPr/>
          </p:nvSpPr>
          <p:spPr>
            <a:xfrm>
              <a:off x="-881000" y="6260550"/>
              <a:ext cx="615325" cy="615250"/>
            </a:xfrm>
            <a:custGeom>
              <a:avLst/>
              <a:gdLst/>
              <a:ahLst/>
              <a:cxnLst/>
              <a:rect l="l" t="t" r="r" b="b"/>
              <a:pathLst>
                <a:path w="24613" h="24610" extrusionOk="0">
                  <a:moveTo>
                    <a:pt x="24602" y="1"/>
                  </a:moveTo>
                  <a:lnTo>
                    <a:pt x="0" y="24599"/>
                  </a:lnTo>
                  <a:cubicBezTo>
                    <a:pt x="150" y="24603"/>
                    <a:pt x="301" y="24610"/>
                    <a:pt x="451" y="24610"/>
                  </a:cubicBezTo>
                  <a:cubicBezTo>
                    <a:pt x="701" y="24610"/>
                    <a:pt x="952" y="24599"/>
                    <a:pt x="1205" y="24592"/>
                  </a:cubicBezTo>
                  <a:lnTo>
                    <a:pt x="24594" y="1203"/>
                  </a:lnTo>
                  <a:cubicBezTo>
                    <a:pt x="24602" y="950"/>
                    <a:pt x="24612" y="699"/>
                    <a:pt x="24612" y="448"/>
                  </a:cubicBezTo>
                  <a:cubicBezTo>
                    <a:pt x="24612" y="298"/>
                    <a:pt x="24605" y="148"/>
                    <a:pt x="24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2" name="Google Shape;2632;p33"/>
          <p:cNvGrpSpPr/>
          <p:nvPr/>
        </p:nvGrpSpPr>
        <p:grpSpPr>
          <a:xfrm rot="5400000">
            <a:off x="889417" y="-67504"/>
            <a:ext cx="1465824" cy="582972"/>
            <a:chOff x="-3583200" y="3193700"/>
            <a:chExt cx="980550" cy="390000"/>
          </a:xfrm>
        </p:grpSpPr>
        <p:sp>
          <p:nvSpPr>
            <p:cNvPr id="2633" name="Google Shape;2633;p33"/>
            <p:cNvSpPr/>
            <p:nvPr/>
          </p:nvSpPr>
          <p:spPr>
            <a:xfrm>
              <a:off x="-3583200" y="319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3"/>
            <p:cNvSpPr/>
            <p:nvPr/>
          </p:nvSpPr>
          <p:spPr>
            <a:xfrm>
              <a:off x="-3449550" y="319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3"/>
            <p:cNvSpPr/>
            <p:nvPr/>
          </p:nvSpPr>
          <p:spPr>
            <a:xfrm>
              <a:off x="-3315900" y="319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3"/>
            <p:cNvSpPr/>
            <p:nvPr/>
          </p:nvSpPr>
          <p:spPr>
            <a:xfrm>
              <a:off x="-3182250" y="319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3"/>
            <p:cNvSpPr/>
            <p:nvPr/>
          </p:nvSpPr>
          <p:spPr>
            <a:xfrm>
              <a:off x="-3048600" y="319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3"/>
            <p:cNvSpPr/>
            <p:nvPr/>
          </p:nvSpPr>
          <p:spPr>
            <a:xfrm>
              <a:off x="-2914950" y="319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3"/>
            <p:cNvSpPr/>
            <p:nvPr/>
          </p:nvSpPr>
          <p:spPr>
            <a:xfrm>
              <a:off x="-2781300" y="319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3"/>
            <p:cNvSpPr/>
            <p:nvPr/>
          </p:nvSpPr>
          <p:spPr>
            <a:xfrm>
              <a:off x="-2647650" y="319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3"/>
            <p:cNvSpPr/>
            <p:nvPr/>
          </p:nvSpPr>
          <p:spPr>
            <a:xfrm>
              <a:off x="-3583200" y="330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3"/>
            <p:cNvSpPr/>
            <p:nvPr/>
          </p:nvSpPr>
          <p:spPr>
            <a:xfrm>
              <a:off x="-3449550" y="330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3"/>
            <p:cNvSpPr/>
            <p:nvPr/>
          </p:nvSpPr>
          <p:spPr>
            <a:xfrm>
              <a:off x="-3315900" y="330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3"/>
            <p:cNvSpPr/>
            <p:nvPr/>
          </p:nvSpPr>
          <p:spPr>
            <a:xfrm>
              <a:off x="-3182250" y="330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3"/>
            <p:cNvSpPr/>
            <p:nvPr/>
          </p:nvSpPr>
          <p:spPr>
            <a:xfrm>
              <a:off x="-3048600" y="330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3"/>
            <p:cNvSpPr/>
            <p:nvPr/>
          </p:nvSpPr>
          <p:spPr>
            <a:xfrm>
              <a:off x="-2914950" y="330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3"/>
            <p:cNvSpPr/>
            <p:nvPr/>
          </p:nvSpPr>
          <p:spPr>
            <a:xfrm>
              <a:off x="-2781300" y="330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3"/>
            <p:cNvSpPr/>
            <p:nvPr/>
          </p:nvSpPr>
          <p:spPr>
            <a:xfrm>
              <a:off x="-2647650" y="330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3"/>
            <p:cNvSpPr/>
            <p:nvPr/>
          </p:nvSpPr>
          <p:spPr>
            <a:xfrm>
              <a:off x="-3583200" y="342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3"/>
            <p:cNvSpPr/>
            <p:nvPr/>
          </p:nvSpPr>
          <p:spPr>
            <a:xfrm>
              <a:off x="-3449550" y="342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3"/>
            <p:cNvSpPr/>
            <p:nvPr/>
          </p:nvSpPr>
          <p:spPr>
            <a:xfrm>
              <a:off x="-3315900" y="342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3"/>
            <p:cNvSpPr/>
            <p:nvPr/>
          </p:nvSpPr>
          <p:spPr>
            <a:xfrm>
              <a:off x="-3182250" y="342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3"/>
            <p:cNvSpPr/>
            <p:nvPr/>
          </p:nvSpPr>
          <p:spPr>
            <a:xfrm>
              <a:off x="-3048600" y="342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3"/>
            <p:cNvSpPr/>
            <p:nvPr/>
          </p:nvSpPr>
          <p:spPr>
            <a:xfrm>
              <a:off x="-2914950" y="342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3"/>
            <p:cNvSpPr/>
            <p:nvPr/>
          </p:nvSpPr>
          <p:spPr>
            <a:xfrm>
              <a:off x="-2781300" y="342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3"/>
            <p:cNvSpPr/>
            <p:nvPr/>
          </p:nvSpPr>
          <p:spPr>
            <a:xfrm>
              <a:off x="-2647650" y="3423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3"/>
            <p:cNvSpPr/>
            <p:nvPr/>
          </p:nvSpPr>
          <p:spPr>
            <a:xfrm>
              <a:off x="-3583200" y="353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3"/>
            <p:cNvSpPr/>
            <p:nvPr/>
          </p:nvSpPr>
          <p:spPr>
            <a:xfrm>
              <a:off x="-3449550" y="353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3"/>
            <p:cNvSpPr/>
            <p:nvPr/>
          </p:nvSpPr>
          <p:spPr>
            <a:xfrm>
              <a:off x="-3315900" y="353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3"/>
            <p:cNvSpPr/>
            <p:nvPr/>
          </p:nvSpPr>
          <p:spPr>
            <a:xfrm>
              <a:off x="-3182250" y="353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3"/>
            <p:cNvSpPr/>
            <p:nvPr/>
          </p:nvSpPr>
          <p:spPr>
            <a:xfrm>
              <a:off x="-3048600" y="353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3"/>
            <p:cNvSpPr/>
            <p:nvPr/>
          </p:nvSpPr>
          <p:spPr>
            <a:xfrm>
              <a:off x="-2914950" y="353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3"/>
            <p:cNvSpPr/>
            <p:nvPr/>
          </p:nvSpPr>
          <p:spPr>
            <a:xfrm>
              <a:off x="-2781300" y="353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3"/>
            <p:cNvSpPr/>
            <p:nvPr/>
          </p:nvSpPr>
          <p:spPr>
            <a:xfrm>
              <a:off x="-2647650" y="3538700"/>
              <a:ext cx="45000" cy="45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5" name="Google Shape;2665;p33"/>
          <p:cNvSpPr/>
          <p:nvPr/>
        </p:nvSpPr>
        <p:spPr>
          <a:xfrm>
            <a:off x="-2393287" y="-303450"/>
            <a:ext cx="3106500" cy="3106500"/>
          </a:xfrm>
          <a:prstGeom prst="ellipse">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3"/>
          <p:cNvSpPr/>
          <p:nvPr/>
        </p:nvSpPr>
        <p:spPr>
          <a:xfrm>
            <a:off x="8335650" y="2358763"/>
            <a:ext cx="504900" cy="504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3"/>
          <p:cNvSpPr/>
          <p:nvPr/>
        </p:nvSpPr>
        <p:spPr>
          <a:xfrm>
            <a:off x="-81000" y="3185225"/>
            <a:ext cx="504900" cy="504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8" name="Google Shape;2668;p33"/>
          <p:cNvGrpSpPr/>
          <p:nvPr/>
        </p:nvGrpSpPr>
        <p:grpSpPr>
          <a:xfrm>
            <a:off x="7374729" y="373921"/>
            <a:ext cx="1465824" cy="582972"/>
            <a:chOff x="-3583200" y="3193700"/>
            <a:chExt cx="980550" cy="390000"/>
          </a:xfrm>
        </p:grpSpPr>
        <p:sp>
          <p:nvSpPr>
            <p:cNvPr id="2669" name="Google Shape;2669;p33"/>
            <p:cNvSpPr/>
            <p:nvPr/>
          </p:nvSpPr>
          <p:spPr>
            <a:xfrm>
              <a:off x="-35832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3"/>
            <p:cNvSpPr/>
            <p:nvPr/>
          </p:nvSpPr>
          <p:spPr>
            <a:xfrm>
              <a:off x="-34495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3"/>
            <p:cNvSpPr/>
            <p:nvPr/>
          </p:nvSpPr>
          <p:spPr>
            <a:xfrm>
              <a:off x="-33159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3"/>
            <p:cNvSpPr/>
            <p:nvPr/>
          </p:nvSpPr>
          <p:spPr>
            <a:xfrm>
              <a:off x="-31822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3"/>
            <p:cNvSpPr/>
            <p:nvPr/>
          </p:nvSpPr>
          <p:spPr>
            <a:xfrm>
              <a:off x="-30486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3"/>
            <p:cNvSpPr/>
            <p:nvPr/>
          </p:nvSpPr>
          <p:spPr>
            <a:xfrm>
              <a:off x="-29149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3"/>
            <p:cNvSpPr/>
            <p:nvPr/>
          </p:nvSpPr>
          <p:spPr>
            <a:xfrm>
              <a:off x="-27813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3"/>
            <p:cNvSpPr/>
            <p:nvPr/>
          </p:nvSpPr>
          <p:spPr>
            <a:xfrm>
              <a:off x="-26476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3"/>
            <p:cNvSpPr/>
            <p:nvPr/>
          </p:nvSpPr>
          <p:spPr>
            <a:xfrm>
              <a:off x="-35832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3"/>
            <p:cNvSpPr/>
            <p:nvPr/>
          </p:nvSpPr>
          <p:spPr>
            <a:xfrm>
              <a:off x="-34495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3"/>
            <p:cNvSpPr/>
            <p:nvPr/>
          </p:nvSpPr>
          <p:spPr>
            <a:xfrm>
              <a:off x="-33159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3"/>
            <p:cNvSpPr/>
            <p:nvPr/>
          </p:nvSpPr>
          <p:spPr>
            <a:xfrm>
              <a:off x="-31822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3"/>
            <p:cNvSpPr/>
            <p:nvPr/>
          </p:nvSpPr>
          <p:spPr>
            <a:xfrm>
              <a:off x="-30486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3"/>
            <p:cNvSpPr/>
            <p:nvPr/>
          </p:nvSpPr>
          <p:spPr>
            <a:xfrm>
              <a:off x="-29149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3"/>
            <p:cNvSpPr/>
            <p:nvPr/>
          </p:nvSpPr>
          <p:spPr>
            <a:xfrm>
              <a:off x="-27813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3"/>
            <p:cNvSpPr/>
            <p:nvPr/>
          </p:nvSpPr>
          <p:spPr>
            <a:xfrm>
              <a:off x="-26476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3"/>
            <p:cNvSpPr/>
            <p:nvPr/>
          </p:nvSpPr>
          <p:spPr>
            <a:xfrm>
              <a:off x="-35832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3"/>
            <p:cNvSpPr/>
            <p:nvPr/>
          </p:nvSpPr>
          <p:spPr>
            <a:xfrm>
              <a:off x="-34495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3"/>
            <p:cNvSpPr/>
            <p:nvPr/>
          </p:nvSpPr>
          <p:spPr>
            <a:xfrm>
              <a:off x="-33159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3"/>
            <p:cNvSpPr/>
            <p:nvPr/>
          </p:nvSpPr>
          <p:spPr>
            <a:xfrm>
              <a:off x="-31822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3"/>
            <p:cNvSpPr/>
            <p:nvPr/>
          </p:nvSpPr>
          <p:spPr>
            <a:xfrm>
              <a:off x="-30486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3"/>
            <p:cNvSpPr/>
            <p:nvPr/>
          </p:nvSpPr>
          <p:spPr>
            <a:xfrm>
              <a:off x="-29149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3"/>
            <p:cNvSpPr/>
            <p:nvPr/>
          </p:nvSpPr>
          <p:spPr>
            <a:xfrm>
              <a:off x="-27813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3"/>
            <p:cNvSpPr/>
            <p:nvPr/>
          </p:nvSpPr>
          <p:spPr>
            <a:xfrm>
              <a:off x="-26476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3"/>
            <p:cNvSpPr/>
            <p:nvPr/>
          </p:nvSpPr>
          <p:spPr>
            <a:xfrm>
              <a:off x="-35832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3"/>
            <p:cNvSpPr/>
            <p:nvPr/>
          </p:nvSpPr>
          <p:spPr>
            <a:xfrm>
              <a:off x="-34495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3"/>
            <p:cNvSpPr/>
            <p:nvPr/>
          </p:nvSpPr>
          <p:spPr>
            <a:xfrm>
              <a:off x="-33159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3"/>
            <p:cNvSpPr/>
            <p:nvPr/>
          </p:nvSpPr>
          <p:spPr>
            <a:xfrm>
              <a:off x="-31822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3"/>
            <p:cNvSpPr/>
            <p:nvPr/>
          </p:nvSpPr>
          <p:spPr>
            <a:xfrm>
              <a:off x="-30486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3"/>
            <p:cNvSpPr/>
            <p:nvPr/>
          </p:nvSpPr>
          <p:spPr>
            <a:xfrm>
              <a:off x="-29149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3"/>
            <p:cNvSpPr/>
            <p:nvPr/>
          </p:nvSpPr>
          <p:spPr>
            <a:xfrm>
              <a:off x="-27813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3"/>
            <p:cNvSpPr/>
            <p:nvPr/>
          </p:nvSpPr>
          <p:spPr>
            <a:xfrm>
              <a:off x="-26476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1" name="Google Shape;2701;p33"/>
          <p:cNvGrpSpPr/>
          <p:nvPr/>
        </p:nvGrpSpPr>
        <p:grpSpPr>
          <a:xfrm>
            <a:off x="6688632" y="3221172"/>
            <a:ext cx="2463121" cy="2463121"/>
            <a:chOff x="-1724550" y="3745650"/>
            <a:chExt cx="862800" cy="862800"/>
          </a:xfrm>
        </p:grpSpPr>
        <p:sp>
          <p:nvSpPr>
            <p:cNvPr id="2702" name="Google Shape;2702;p33"/>
            <p:cNvSpPr/>
            <p:nvPr/>
          </p:nvSpPr>
          <p:spPr>
            <a:xfrm>
              <a:off x="-1581000" y="3889200"/>
              <a:ext cx="575700" cy="5757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3"/>
            <p:cNvSpPr/>
            <p:nvPr/>
          </p:nvSpPr>
          <p:spPr>
            <a:xfrm>
              <a:off x="-1616700" y="3853500"/>
              <a:ext cx="647100" cy="6471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3"/>
            <p:cNvSpPr/>
            <p:nvPr/>
          </p:nvSpPr>
          <p:spPr>
            <a:xfrm>
              <a:off x="-1724550" y="3745650"/>
              <a:ext cx="862800" cy="862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3"/>
            <p:cNvSpPr/>
            <p:nvPr/>
          </p:nvSpPr>
          <p:spPr>
            <a:xfrm>
              <a:off x="-1687050" y="3783150"/>
              <a:ext cx="787800" cy="7878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3"/>
            <p:cNvSpPr/>
            <p:nvPr/>
          </p:nvSpPr>
          <p:spPr>
            <a:xfrm>
              <a:off x="-1651350" y="3818850"/>
              <a:ext cx="716400" cy="7164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3"/>
            <p:cNvSpPr/>
            <p:nvPr/>
          </p:nvSpPr>
          <p:spPr>
            <a:xfrm>
              <a:off x="-1547400" y="3922800"/>
              <a:ext cx="508500" cy="508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3"/>
            <p:cNvSpPr/>
            <p:nvPr/>
          </p:nvSpPr>
          <p:spPr>
            <a:xfrm>
              <a:off x="-1512900" y="3957450"/>
              <a:ext cx="439500" cy="4392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3"/>
            <p:cNvSpPr/>
            <p:nvPr/>
          </p:nvSpPr>
          <p:spPr>
            <a:xfrm>
              <a:off x="-1477050" y="3993300"/>
              <a:ext cx="367800" cy="367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3"/>
            <p:cNvSpPr/>
            <p:nvPr/>
          </p:nvSpPr>
          <p:spPr>
            <a:xfrm>
              <a:off x="-1705200" y="3765000"/>
              <a:ext cx="824100" cy="8241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3"/>
            <p:cNvSpPr/>
            <p:nvPr/>
          </p:nvSpPr>
          <p:spPr>
            <a:xfrm>
              <a:off x="-1668600" y="3801600"/>
              <a:ext cx="750900" cy="750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3"/>
            <p:cNvSpPr/>
            <p:nvPr/>
          </p:nvSpPr>
          <p:spPr>
            <a:xfrm>
              <a:off x="-1633800" y="3836400"/>
              <a:ext cx="681300" cy="681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3"/>
            <p:cNvSpPr/>
            <p:nvPr/>
          </p:nvSpPr>
          <p:spPr>
            <a:xfrm>
              <a:off x="-1598300" y="3871900"/>
              <a:ext cx="610200" cy="6102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3"/>
            <p:cNvSpPr/>
            <p:nvPr/>
          </p:nvSpPr>
          <p:spPr>
            <a:xfrm>
              <a:off x="-1563825" y="3906425"/>
              <a:ext cx="541200" cy="5412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3"/>
            <p:cNvSpPr/>
            <p:nvPr/>
          </p:nvSpPr>
          <p:spPr>
            <a:xfrm>
              <a:off x="-1530325" y="3939875"/>
              <a:ext cx="474300" cy="474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3"/>
            <p:cNvSpPr/>
            <p:nvPr/>
          </p:nvSpPr>
          <p:spPr>
            <a:xfrm>
              <a:off x="-1494600" y="3975600"/>
              <a:ext cx="402900" cy="402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7" name="Google Shape;2717;p33"/>
          <p:cNvSpPr/>
          <p:nvPr/>
        </p:nvSpPr>
        <p:spPr>
          <a:xfrm rot="5400000">
            <a:off x="3860175" y="389259"/>
            <a:ext cx="1423650" cy="210248"/>
          </a:xfrm>
          <a:custGeom>
            <a:avLst/>
            <a:gdLst/>
            <a:ahLst/>
            <a:cxnLst/>
            <a:rect l="l" t="t" r="r" b="b"/>
            <a:pathLst>
              <a:path w="107975" h="15946" extrusionOk="0">
                <a:moveTo>
                  <a:pt x="53938" y="1"/>
                </a:moveTo>
                <a:cubicBezTo>
                  <a:pt x="50403" y="16"/>
                  <a:pt x="47201" y="2564"/>
                  <a:pt x="44934" y="7148"/>
                </a:cubicBezTo>
                <a:cubicBezTo>
                  <a:pt x="43297" y="10331"/>
                  <a:pt x="41181" y="12159"/>
                  <a:pt x="39128" y="12159"/>
                </a:cubicBezTo>
                <a:cubicBezTo>
                  <a:pt x="37074" y="12159"/>
                  <a:pt x="34958" y="10331"/>
                  <a:pt x="33329" y="7158"/>
                </a:cubicBezTo>
                <a:lnTo>
                  <a:pt x="33303" y="7107"/>
                </a:lnTo>
                <a:cubicBezTo>
                  <a:pt x="31002" y="2538"/>
                  <a:pt x="27792" y="26"/>
                  <a:pt x="24262" y="26"/>
                </a:cubicBezTo>
                <a:lnTo>
                  <a:pt x="24250" y="26"/>
                </a:lnTo>
                <a:cubicBezTo>
                  <a:pt x="20709" y="30"/>
                  <a:pt x="17492" y="2564"/>
                  <a:pt x="15199" y="7151"/>
                </a:cubicBezTo>
                <a:cubicBezTo>
                  <a:pt x="13577" y="10331"/>
                  <a:pt x="11479" y="12156"/>
                  <a:pt x="9441" y="12156"/>
                </a:cubicBezTo>
                <a:lnTo>
                  <a:pt x="9437" y="12156"/>
                </a:lnTo>
                <a:cubicBezTo>
                  <a:pt x="7402" y="12156"/>
                  <a:pt x="5308" y="10339"/>
                  <a:pt x="3686" y="7170"/>
                </a:cubicBezTo>
                <a:cubicBezTo>
                  <a:pt x="3367" y="6543"/>
                  <a:pt x="2732" y="6182"/>
                  <a:pt x="2072" y="6182"/>
                </a:cubicBezTo>
                <a:cubicBezTo>
                  <a:pt x="1794" y="6182"/>
                  <a:pt x="1511" y="6247"/>
                  <a:pt x="1245" y="6383"/>
                </a:cubicBezTo>
                <a:cubicBezTo>
                  <a:pt x="351" y="6837"/>
                  <a:pt x="0" y="7930"/>
                  <a:pt x="455" y="8824"/>
                </a:cubicBezTo>
                <a:cubicBezTo>
                  <a:pt x="2752" y="13315"/>
                  <a:pt x="5943" y="15786"/>
                  <a:pt x="9437" y="15786"/>
                </a:cubicBezTo>
                <a:lnTo>
                  <a:pt x="9444" y="15786"/>
                </a:lnTo>
                <a:cubicBezTo>
                  <a:pt x="12945" y="15782"/>
                  <a:pt x="16136" y="13304"/>
                  <a:pt x="18441" y="8787"/>
                </a:cubicBezTo>
                <a:cubicBezTo>
                  <a:pt x="20070" y="5530"/>
                  <a:pt x="22190" y="3657"/>
                  <a:pt x="24258" y="3653"/>
                </a:cubicBezTo>
                <a:lnTo>
                  <a:pt x="24262" y="3653"/>
                </a:lnTo>
                <a:cubicBezTo>
                  <a:pt x="26319" y="3653"/>
                  <a:pt x="28435" y="5508"/>
                  <a:pt x="30061" y="8739"/>
                </a:cubicBezTo>
                <a:lnTo>
                  <a:pt x="30094" y="8802"/>
                </a:lnTo>
                <a:cubicBezTo>
                  <a:pt x="32405" y="13308"/>
                  <a:pt x="35615" y="15790"/>
                  <a:pt x="39128" y="15790"/>
                </a:cubicBezTo>
                <a:cubicBezTo>
                  <a:pt x="42640" y="15790"/>
                  <a:pt x="45849" y="13308"/>
                  <a:pt x="48172" y="8779"/>
                </a:cubicBezTo>
                <a:cubicBezTo>
                  <a:pt x="49787" y="5515"/>
                  <a:pt x="51895" y="3638"/>
                  <a:pt x="53953" y="3631"/>
                </a:cubicBezTo>
                <a:lnTo>
                  <a:pt x="53967" y="3631"/>
                </a:lnTo>
                <a:cubicBezTo>
                  <a:pt x="55995" y="3631"/>
                  <a:pt x="58078" y="5455"/>
                  <a:pt x="59688" y="8639"/>
                </a:cubicBezTo>
                <a:lnTo>
                  <a:pt x="59773" y="8802"/>
                </a:lnTo>
                <a:cubicBezTo>
                  <a:pt x="62085" y="13308"/>
                  <a:pt x="65290" y="15790"/>
                  <a:pt x="68807" y="15790"/>
                </a:cubicBezTo>
                <a:cubicBezTo>
                  <a:pt x="72320" y="15790"/>
                  <a:pt x="75525" y="13308"/>
                  <a:pt x="77841" y="8802"/>
                </a:cubicBezTo>
                <a:lnTo>
                  <a:pt x="77922" y="8643"/>
                </a:lnTo>
                <a:cubicBezTo>
                  <a:pt x="79544" y="5556"/>
                  <a:pt x="81627" y="3786"/>
                  <a:pt x="83643" y="3786"/>
                </a:cubicBezTo>
                <a:cubicBezTo>
                  <a:pt x="85696" y="3786"/>
                  <a:pt x="87813" y="5614"/>
                  <a:pt x="89445" y="8791"/>
                </a:cubicBezTo>
                <a:lnTo>
                  <a:pt x="89523" y="8943"/>
                </a:lnTo>
                <a:cubicBezTo>
                  <a:pt x="91805" y="13459"/>
                  <a:pt x="94985" y="15945"/>
                  <a:pt x="98482" y="15945"/>
                </a:cubicBezTo>
                <a:lnTo>
                  <a:pt x="98513" y="15945"/>
                </a:lnTo>
                <a:cubicBezTo>
                  <a:pt x="102047" y="15930"/>
                  <a:pt x="105249" y="13385"/>
                  <a:pt x="107527" y="8776"/>
                </a:cubicBezTo>
                <a:cubicBezTo>
                  <a:pt x="107975" y="7879"/>
                  <a:pt x="107605" y="6789"/>
                  <a:pt x="106707" y="6345"/>
                </a:cubicBezTo>
                <a:cubicBezTo>
                  <a:pt x="106448" y="6217"/>
                  <a:pt x="106173" y="6156"/>
                  <a:pt x="105902" y="6156"/>
                </a:cubicBezTo>
                <a:cubicBezTo>
                  <a:pt x="105234" y="6156"/>
                  <a:pt x="104593" y="6527"/>
                  <a:pt x="104278" y="7165"/>
                </a:cubicBezTo>
                <a:cubicBezTo>
                  <a:pt x="102664" y="10431"/>
                  <a:pt x="100555" y="12306"/>
                  <a:pt x="98497" y="12314"/>
                </a:cubicBezTo>
                <a:lnTo>
                  <a:pt x="98482" y="12314"/>
                </a:lnTo>
                <a:cubicBezTo>
                  <a:pt x="96455" y="12314"/>
                  <a:pt x="94369" y="10489"/>
                  <a:pt x="92762" y="7306"/>
                </a:cubicBezTo>
                <a:lnTo>
                  <a:pt x="92677" y="7143"/>
                </a:lnTo>
                <a:cubicBezTo>
                  <a:pt x="90365" y="2638"/>
                  <a:pt x="87155" y="156"/>
                  <a:pt x="83643" y="156"/>
                </a:cubicBezTo>
                <a:cubicBezTo>
                  <a:pt x="80130" y="156"/>
                  <a:pt x="76924" y="2638"/>
                  <a:pt x="74609" y="7143"/>
                </a:cubicBezTo>
                <a:lnTo>
                  <a:pt x="74528" y="7303"/>
                </a:lnTo>
                <a:cubicBezTo>
                  <a:pt x="72903" y="10394"/>
                  <a:pt x="70823" y="12159"/>
                  <a:pt x="68807" y="12159"/>
                </a:cubicBezTo>
                <a:cubicBezTo>
                  <a:pt x="66753" y="12159"/>
                  <a:pt x="64637" y="10331"/>
                  <a:pt x="63004" y="7155"/>
                </a:cubicBezTo>
                <a:lnTo>
                  <a:pt x="62927" y="7003"/>
                </a:lnTo>
                <a:cubicBezTo>
                  <a:pt x="60645" y="2486"/>
                  <a:pt x="57465" y="1"/>
                  <a:pt x="53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3"/>
          <p:cNvSpPr/>
          <p:nvPr/>
        </p:nvSpPr>
        <p:spPr>
          <a:xfrm>
            <a:off x="497850" y="362700"/>
            <a:ext cx="8148300" cy="4418100"/>
          </a:xfrm>
          <a:prstGeom prst="roundRect">
            <a:avLst>
              <a:gd name="adj" fmla="val 83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3"/>
          <p:cNvSpPr/>
          <p:nvPr/>
        </p:nvSpPr>
        <p:spPr>
          <a:xfrm>
            <a:off x="802975" y="601325"/>
            <a:ext cx="115200" cy="115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3"/>
          <p:cNvSpPr/>
          <p:nvPr/>
        </p:nvSpPr>
        <p:spPr>
          <a:xfrm>
            <a:off x="1033425" y="601325"/>
            <a:ext cx="115200" cy="115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3"/>
          <p:cNvSpPr/>
          <p:nvPr/>
        </p:nvSpPr>
        <p:spPr>
          <a:xfrm>
            <a:off x="1263875" y="601325"/>
            <a:ext cx="115200" cy="115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rot="10800000">
            <a:off x="1473813" y="2702750"/>
            <a:ext cx="1207725" cy="1207725"/>
            <a:chOff x="-1473400" y="5668075"/>
            <a:chExt cx="1207725" cy="1207725"/>
          </a:xfrm>
        </p:grpSpPr>
        <p:sp>
          <p:nvSpPr>
            <p:cNvPr id="10" name="Google Shape;10;p2"/>
            <p:cNvSpPr/>
            <p:nvPr/>
          </p:nvSpPr>
          <p:spPr>
            <a:xfrm>
              <a:off x="-1310850" y="5830625"/>
              <a:ext cx="868925" cy="868950"/>
            </a:xfrm>
            <a:custGeom>
              <a:avLst/>
              <a:gdLst/>
              <a:ahLst/>
              <a:cxnLst/>
              <a:rect l="l" t="t" r="r" b="b"/>
              <a:pathLst>
                <a:path w="34757" h="34758" extrusionOk="0">
                  <a:moveTo>
                    <a:pt x="34145" y="1"/>
                  </a:moveTo>
                  <a:lnTo>
                    <a:pt x="1" y="34145"/>
                  </a:lnTo>
                  <a:cubicBezTo>
                    <a:pt x="194" y="34353"/>
                    <a:pt x="387" y="34556"/>
                    <a:pt x="583" y="34757"/>
                  </a:cubicBezTo>
                  <a:lnTo>
                    <a:pt x="34757" y="587"/>
                  </a:lnTo>
                  <a:cubicBezTo>
                    <a:pt x="34556" y="387"/>
                    <a:pt x="34352" y="194"/>
                    <a:pt x="34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279825" y="5861675"/>
              <a:ext cx="867500" cy="867575"/>
            </a:xfrm>
            <a:custGeom>
              <a:avLst/>
              <a:gdLst/>
              <a:ahLst/>
              <a:cxnLst/>
              <a:rect l="l" t="t" r="r" b="b"/>
              <a:pathLst>
                <a:path w="34700" h="34703" extrusionOk="0">
                  <a:moveTo>
                    <a:pt x="34138" y="0"/>
                  </a:moveTo>
                  <a:lnTo>
                    <a:pt x="1" y="34141"/>
                  </a:lnTo>
                  <a:cubicBezTo>
                    <a:pt x="209" y="34331"/>
                    <a:pt x="419" y="34516"/>
                    <a:pt x="634" y="34702"/>
                  </a:cubicBezTo>
                  <a:lnTo>
                    <a:pt x="34700" y="633"/>
                  </a:lnTo>
                  <a:cubicBezTo>
                    <a:pt x="34517" y="418"/>
                    <a:pt x="34331" y="208"/>
                    <a:pt x="34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339900" y="5801575"/>
              <a:ext cx="865875" cy="865900"/>
            </a:xfrm>
            <a:custGeom>
              <a:avLst/>
              <a:gdLst/>
              <a:ahLst/>
              <a:cxnLst/>
              <a:rect l="l" t="t" r="r" b="b"/>
              <a:pathLst>
                <a:path w="34635" h="34636" extrusionOk="0">
                  <a:moveTo>
                    <a:pt x="33973" y="1"/>
                  </a:moveTo>
                  <a:lnTo>
                    <a:pt x="0" y="33973"/>
                  </a:lnTo>
                  <a:cubicBezTo>
                    <a:pt x="182" y="34198"/>
                    <a:pt x="369" y="34417"/>
                    <a:pt x="558" y="34635"/>
                  </a:cubicBezTo>
                  <a:lnTo>
                    <a:pt x="34635" y="559"/>
                  </a:lnTo>
                  <a:cubicBezTo>
                    <a:pt x="34417" y="369"/>
                    <a:pt x="34198" y="183"/>
                    <a:pt x="339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366375" y="5775125"/>
              <a:ext cx="857825" cy="857925"/>
            </a:xfrm>
            <a:custGeom>
              <a:avLst/>
              <a:gdLst/>
              <a:ahLst/>
              <a:cxnLst/>
              <a:rect l="l" t="t" r="r" b="b"/>
              <a:pathLst>
                <a:path w="34313" h="34317" extrusionOk="0">
                  <a:moveTo>
                    <a:pt x="33615" y="0"/>
                  </a:moveTo>
                  <a:lnTo>
                    <a:pt x="1" y="33615"/>
                  </a:lnTo>
                  <a:cubicBezTo>
                    <a:pt x="165" y="33851"/>
                    <a:pt x="326" y="34087"/>
                    <a:pt x="498" y="34316"/>
                  </a:cubicBezTo>
                  <a:lnTo>
                    <a:pt x="34312" y="497"/>
                  </a:lnTo>
                  <a:cubicBezTo>
                    <a:pt x="34087" y="325"/>
                    <a:pt x="33851" y="164"/>
                    <a:pt x="336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090950" y="6050525"/>
              <a:ext cx="791550" cy="791575"/>
            </a:xfrm>
            <a:custGeom>
              <a:avLst/>
              <a:gdLst/>
              <a:ahLst/>
              <a:cxnLst/>
              <a:rect l="l" t="t" r="r" b="b"/>
              <a:pathLst>
                <a:path w="31662" h="31663" extrusionOk="0">
                  <a:moveTo>
                    <a:pt x="31333" y="0"/>
                  </a:moveTo>
                  <a:lnTo>
                    <a:pt x="0" y="31333"/>
                  </a:lnTo>
                  <a:cubicBezTo>
                    <a:pt x="294" y="31447"/>
                    <a:pt x="586" y="31558"/>
                    <a:pt x="887" y="31662"/>
                  </a:cubicBezTo>
                  <a:lnTo>
                    <a:pt x="31662" y="887"/>
                  </a:lnTo>
                  <a:cubicBezTo>
                    <a:pt x="31558" y="587"/>
                    <a:pt x="31447" y="294"/>
                    <a:pt x="313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134050" y="6007425"/>
              <a:ext cx="816950" cy="816950"/>
            </a:xfrm>
            <a:custGeom>
              <a:avLst/>
              <a:gdLst/>
              <a:ahLst/>
              <a:cxnLst/>
              <a:rect l="l" t="t" r="r" b="b"/>
              <a:pathLst>
                <a:path w="32678" h="32678" extrusionOk="0">
                  <a:moveTo>
                    <a:pt x="32302" y="1"/>
                  </a:moveTo>
                  <a:lnTo>
                    <a:pt x="0" y="32303"/>
                  </a:lnTo>
                  <a:cubicBezTo>
                    <a:pt x="272" y="32435"/>
                    <a:pt x="544" y="32560"/>
                    <a:pt x="819" y="32678"/>
                  </a:cubicBezTo>
                  <a:lnTo>
                    <a:pt x="32677" y="820"/>
                  </a:lnTo>
                  <a:cubicBezTo>
                    <a:pt x="32556" y="544"/>
                    <a:pt x="32434" y="272"/>
                    <a:pt x="323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72800" y="5968700"/>
              <a:ext cx="835500" cy="835500"/>
            </a:xfrm>
            <a:custGeom>
              <a:avLst/>
              <a:gdLst/>
              <a:ahLst/>
              <a:cxnLst/>
              <a:rect l="l" t="t" r="r" b="b"/>
              <a:pathLst>
                <a:path w="33420" h="33420" extrusionOk="0">
                  <a:moveTo>
                    <a:pt x="33022" y="0"/>
                  </a:moveTo>
                  <a:lnTo>
                    <a:pt x="1" y="33022"/>
                  </a:lnTo>
                  <a:cubicBezTo>
                    <a:pt x="234" y="33157"/>
                    <a:pt x="466" y="33294"/>
                    <a:pt x="706" y="33419"/>
                  </a:cubicBezTo>
                  <a:lnTo>
                    <a:pt x="33420" y="705"/>
                  </a:lnTo>
                  <a:cubicBezTo>
                    <a:pt x="33291" y="465"/>
                    <a:pt x="33158" y="233"/>
                    <a:pt x="330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246550" y="5894925"/>
              <a:ext cx="862125" cy="862125"/>
            </a:xfrm>
            <a:custGeom>
              <a:avLst/>
              <a:gdLst/>
              <a:ahLst/>
              <a:cxnLst/>
              <a:rect l="l" t="t" r="r" b="b"/>
              <a:pathLst>
                <a:path w="34485" h="34485" extrusionOk="0">
                  <a:moveTo>
                    <a:pt x="33951" y="1"/>
                  </a:moveTo>
                  <a:lnTo>
                    <a:pt x="0" y="33952"/>
                  </a:lnTo>
                  <a:cubicBezTo>
                    <a:pt x="225" y="34134"/>
                    <a:pt x="451" y="34313"/>
                    <a:pt x="684" y="34485"/>
                  </a:cubicBezTo>
                  <a:lnTo>
                    <a:pt x="34484" y="684"/>
                  </a:lnTo>
                  <a:cubicBezTo>
                    <a:pt x="34313" y="451"/>
                    <a:pt x="34130" y="226"/>
                    <a:pt x="339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044725" y="6096750"/>
              <a:ext cx="759825" cy="759825"/>
            </a:xfrm>
            <a:custGeom>
              <a:avLst/>
              <a:gdLst/>
              <a:ahLst/>
              <a:cxnLst/>
              <a:rect l="l" t="t" r="r" b="b"/>
              <a:pathLst>
                <a:path w="30393" h="30393" extrusionOk="0">
                  <a:moveTo>
                    <a:pt x="30128" y="1"/>
                  </a:moveTo>
                  <a:lnTo>
                    <a:pt x="0" y="30128"/>
                  </a:lnTo>
                  <a:cubicBezTo>
                    <a:pt x="307" y="30221"/>
                    <a:pt x="619" y="30314"/>
                    <a:pt x="930" y="30393"/>
                  </a:cubicBezTo>
                  <a:lnTo>
                    <a:pt x="30392" y="930"/>
                  </a:lnTo>
                  <a:cubicBezTo>
                    <a:pt x="30310" y="619"/>
                    <a:pt x="30220" y="308"/>
                    <a:pt x="301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210775" y="5930800"/>
              <a:ext cx="851475" cy="851400"/>
            </a:xfrm>
            <a:custGeom>
              <a:avLst/>
              <a:gdLst/>
              <a:ahLst/>
              <a:cxnLst/>
              <a:rect l="l" t="t" r="r" b="b"/>
              <a:pathLst>
                <a:path w="34059" h="34056" extrusionOk="0">
                  <a:moveTo>
                    <a:pt x="33587" y="0"/>
                  </a:moveTo>
                  <a:lnTo>
                    <a:pt x="0" y="33583"/>
                  </a:lnTo>
                  <a:cubicBezTo>
                    <a:pt x="240" y="33744"/>
                    <a:pt x="479" y="33901"/>
                    <a:pt x="722" y="34055"/>
                  </a:cubicBezTo>
                  <a:lnTo>
                    <a:pt x="34059" y="719"/>
                  </a:lnTo>
                  <a:cubicBezTo>
                    <a:pt x="33904" y="479"/>
                    <a:pt x="33747" y="236"/>
                    <a:pt x="335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416625" y="5724950"/>
              <a:ext cx="290100" cy="290025"/>
            </a:xfrm>
            <a:custGeom>
              <a:avLst/>
              <a:gdLst/>
              <a:ahLst/>
              <a:cxnLst/>
              <a:rect l="l" t="t" r="r" b="b"/>
              <a:pathLst>
                <a:path w="11604" h="11601" extrusionOk="0">
                  <a:moveTo>
                    <a:pt x="11604" y="0"/>
                  </a:moveTo>
                  <a:lnTo>
                    <a:pt x="11604" y="0"/>
                  </a:lnTo>
                  <a:cubicBezTo>
                    <a:pt x="10684" y="433"/>
                    <a:pt x="9797" y="923"/>
                    <a:pt x="8946" y="1463"/>
                  </a:cubicBezTo>
                  <a:lnTo>
                    <a:pt x="1467" y="8942"/>
                  </a:lnTo>
                  <a:cubicBezTo>
                    <a:pt x="927" y="9793"/>
                    <a:pt x="433" y="10681"/>
                    <a:pt x="0" y="11600"/>
                  </a:cubicBezTo>
                  <a:lnTo>
                    <a:pt x="1160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430675" y="5710825"/>
              <a:ext cx="806600" cy="806575"/>
            </a:xfrm>
            <a:custGeom>
              <a:avLst/>
              <a:gdLst/>
              <a:ahLst/>
              <a:cxnLst/>
              <a:rect l="l" t="t" r="r" b="b"/>
              <a:pathLst>
                <a:path w="32264" h="32263" extrusionOk="0">
                  <a:moveTo>
                    <a:pt x="31408" y="0"/>
                  </a:moveTo>
                  <a:lnTo>
                    <a:pt x="1" y="31408"/>
                  </a:lnTo>
                  <a:cubicBezTo>
                    <a:pt x="115" y="31695"/>
                    <a:pt x="237" y="31980"/>
                    <a:pt x="362" y="32263"/>
                  </a:cubicBezTo>
                  <a:lnTo>
                    <a:pt x="32263" y="362"/>
                  </a:lnTo>
                  <a:cubicBezTo>
                    <a:pt x="31981" y="236"/>
                    <a:pt x="31695" y="118"/>
                    <a:pt x="31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473400" y="5668075"/>
              <a:ext cx="648050" cy="648050"/>
            </a:xfrm>
            <a:custGeom>
              <a:avLst/>
              <a:gdLst/>
              <a:ahLst/>
              <a:cxnLst/>
              <a:rect l="l" t="t" r="r" b="b"/>
              <a:pathLst>
                <a:path w="25922" h="25922" extrusionOk="0">
                  <a:moveTo>
                    <a:pt x="24780" y="0"/>
                  </a:moveTo>
                  <a:lnTo>
                    <a:pt x="0" y="24784"/>
                  </a:lnTo>
                  <a:cubicBezTo>
                    <a:pt x="7" y="25164"/>
                    <a:pt x="28" y="25542"/>
                    <a:pt x="54" y="25922"/>
                  </a:cubicBezTo>
                  <a:lnTo>
                    <a:pt x="25921" y="54"/>
                  </a:lnTo>
                  <a:cubicBezTo>
                    <a:pt x="25542" y="29"/>
                    <a:pt x="25163" y="11"/>
                    <a:pt x="247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460375" y="5681125"/>
              <a:ext cx="741950" cy="741950"/>
            </a:xfrm>
            <a:custGeom>
              <a:avLst/>
              <a:gdLst/>
              <a:ahLst/>
              <a:cxnLst/>
              <a:rect l="l" t="t" r="r" b="b"/>
              <a:pathLst>
                <a:path w="29678" h="29678" extrusionOk="0">
                  <a:moveTo>
                    <a:pt x="28709" y="0"/>
                  </a:moveTo>
                  <a:lnTo>
                    <a:pt x="1" y="28708"/>
                  </a:lnTo>
                  <a:cubicBezTo>
                    <a:pt x="73" y="29033"/>
                    <a:pt x="144" y="29359"/>
                    <a:pt x="227" y="29677"/>
                  </a:cubicBezTo>
                  <a:lnTo>
                    <a:pt x="29678" y="226"/>
                  </a:lnTo>
                  <a:cubicBezTo>
                    <a:pt x="29356" y="144"/>
                    <a:pt x="29034" y="72"/>
                    <a:pt x="287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469200" y="5672275"/>
              <a:ext cx="699650" cy="699650"/>
            </a:xfrm>
            <a:custGeom>
              <a:avLst/>
              <a:gdLst/>
              <a:ahLst/>
              <a:cxnLst/>
              <a:rect l="l" t="t" r="r" b="b"/>
              <a:pathLst>
                <a:path w="27986" h="27986" extrusionOk="0">
                  <a:moveTo>
                    <a:pt x="26919" y="1"/>
                  </a:moveTo>
                  <a:lnTo>
                    <a:pt x="0" y="26919"/>
                  </a:lnTo>
                  <a:cubicBezTo>
                    <a:pt x="43" y="27277"/>
                    <a:pt x="93" y="27631"/>
                    <a:pt x="150" y="27985"/>
                  </a:cubicBezTo>
                  <a:lnTo>
                    <a:pt x="27985" y="151"/>
                  </a:lnTo>
                  <a:cubicBezTo>
                    <a:pt x="27631" y="93"/>
                    <a:pt x="27277" y="43"/>
                    <a:pt x="269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473400" y="5668075"/>
              <a:ext cx="587500" cy="587500"/>
            </a:xfrm>
            <a:custGeom>
              <a:avLst/>
              <a:gdLst/>
              <a:ahLst/>
              <a:cxnLst/>
              <a:rect l="l" t="t" r="r" b="b"/>
              <a:pathLst>
                <a:path w="23500" h="23500" extrusionOk="0">
                  <a:moveTo>
                    <a:pt x="23500" y="0"/>
                  </a:moveTo>
                  <a:cubicBezTo>
                    <a:pt x="23113" y="11"/>
                    <a:pt x="22727" y="29"/>
                    <a:pt x="22344" y="58"/>
                  </a:cubicBezTo>
                  <a:lnTo>
                    <a:pt x="58" y="22344"/>
                  </a:lnTo>
                  <a:cubicBezTo>
                    <a:pt x="28" y="22727"/>
                    <a:pt x="11" y="23114"/>
                    <a:pt x="0" y="23500"/>
                  </a:cubicBezTo>
                  <a:lnTo>
                    <a:pt x="235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452750" y="5688725"/>
              <a:ext cx="424850" cy="424850"/>
            </a:xfrm>
            <a:custGeom>
              <a:avLst/>
              <a:gdLst/>
              <a:ahLst/>
              <a:cxnLst/>
              <a:rect l="l" t="t" r="r" b="b"/>
              <a:pathLst>
                <a:path w="16994" h="16994" extrusionOk="0">
                  <a:moveTo>
                    <a:pt x="16993" y="1"/>
                  </a:moveTo>
                  <a:cubicBezTo>
                    <a:pt x="16397" y="161"/>
                    <a:pt x="15806" y="344"/>
                    <a:pt x="15227" y="551"/>
                  </a:cubicBezTo>
                  <a:lnTo>
                    <a:pt x="551" y="15227"/>
                  </a:lnTo>
                  <a:cubicBezTo>
                    <a:pt x="344" y="15806"/>
                    <a:pt x="161" y="16397"/>
                    <a:pt x="1" y="16994"/>
                  </a:cubicBezTo>
                  <a:lnTo>
                    <a:pt x="1699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447650" y="5693825"/>
              <a:ext cx="778950" cy="778975"/>
            </a:xfrm>
            <a:custGeom>
              <a:avLst/>
              <a:gdLst/>
              <a:ahLst/>
              <a:cxnLst/>
              <a:rect l="l" t="t" r="r" b="b"/>
              <a:pathLst>
                <a:path w="31158" h="31159" extrusionOk="0">
                  <a:moveTo>
                    <a:pt x="30167" y="0"/>
                  </a:moveTo>
                  <a:lnTo>
                    <a:pt x="0" y="30168"/>
                  </a:lnTo>
                  <a:cubicBezTo>
                    <a:pt x="104" y="30500"/>
                    <a:pt x="215" y="30829"/>
                    <a:pt x="329" y="31158"/>
                  </a:cubicBezTo>
                  <a:lnTo>
                    <a:pt x="31158" y="329"/>
                  </a:lnTo>
                  <a:cubicBezTo>
                    <a:pt x="30829" y="215"/>
                    <a:pt x="30499" y="104"/>
                    <a:pt x="30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468300" y="5673175"/>
              <a:ext cx="517750" cy="517850"/>
            </a:xfrm>
            <a:custGeom>
              <a:avLst/>
              <a:gdLst/>
              <a:ahLst/>
              <a:cxnLst/>
              <a:rect l="l" t="t" r="r" b="b"/>
              <a:pathLst>
                <a:path w="20710" h="20714" extrusionOk="0">
                  <a:moveTo>
                    <a:pt x="20710" y="1"/>
                  </a:moveTo>
                  <a:cubicBezTo>
                    <a:pt x="20230" y="65"/>
                    <a:pt x="19755" y="140"/>
                    <a:pt x="19286" y="232"/>
                  </a:cubicBezTo>
                  <a:lnTo>
                    <a:pt x="232" y="19286"/>
                  </a:lnTo>
                  <a:cubicBezTo>
                    <a:pt x="139" y="19755"/>
                    <a:pt x="65" y="20230"/>
                    <a:pt x="0" y="20714"/>
                  </a:cubicBezTo>
                  <a:lnTo>
                    <a:pt x="2071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411425" y="5730050"/>
              <a:ext cx="828825" cy="828950"/>
            </a:xfrm>
            <a:custGeom>
              <a:avLst/>
              <a:gdLst/>
              <a:ahLst/>
              <a:cxnLst/>
              <a:rect l="l" t="t" r="r" b="b"/>
              <a:pathLst>
                <a:path w="33153" h="33158" extrusionOk="0">
                  <a:moveTo>
                    <a:pt x="32366" y="0"/>
                  </a:moveTo>
                  <a:lnTo>
                    <a:pt x="0" y="32367"/>
                  </a:lnTo>
                  <a:cubicBezTo>
                    <a:pt x="132" y="32631"/>
                    <a:pt x="265" y="32896"/>
                    <a:pt x="404" y="33157"/>
                  </a:cubicBezTo>
                  <a:lnTo>
                    <a:pt x="33153" y="404"/>
                  </a:lnTo>
                  <a:cubicBezTo>
                    <a:pt x="32895" y="265"/>
                    <a:pt x="32631" y="133"/>
                    <a:pt x="323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389625" y="5751850"/>
              <a:ext cx="844425" cy="844425"/>
            </a:xfrm>
            <a:custGeom>
              <a:avLst/>
              <a:gdLst/>
              <a:ahLst/>
              <a:cxnLst/>
              <a:rect l="l" t="t" r="r" b="b"/>
              <a:pathLst>
                <a:path w="33777" h="33777" extrusionOk="0">
                  <a:moveTo>
                    <a:pt x="33096" y="1"/>
                  </a:moveTo>
                  <a:lnTo>
                    <a:pt x="0" y="33097"/>
                  </a:lnTo>
                  <a:cubicBezTo>
                    <a:pt x="137" y="33326"/>
                    <a:pt x="276" y="33552"/>
                    <a:pt x="419" y="33777"/>
                  </a:cubicBezTo>
                  <a:lnTo>
                    <a:pt x="33776" y="420"/>
                  </a:lnTo>
                  <a:cubicBezTo>
                    <a:pt x="33551" y="276"/>
                    <a:pt x="33325" y="137"/>
                    <a:pt x="330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16975" y="6324600"/>
              <a:ext cx="548900" cy="548800"/>
            </a:xfrm>
            <a:custGeom>
              <a:avLst/>
              <a:gdLst/>
              <a:ahLst/>
              <a:cxnLst/>
              <a:rect l="l" t="t" r="r" b="b"/>
              <a:pathLst>
                <a:path w="21956" h="21952" extrusionOk="0">
                  <a:moveTo>
                    <a:pt x="21955" y="1"/>
                  </a:moveTo>
                  <a:lnTo>
                    <a:pt x="1" y="21952"/>
                  </a:lnTo>
                  <a:cubicBezTo>
                    <a:pt x="419" y="21915"/>
                    <a:pt x="830" y="21869"/>
                    <a:pt x="1241" y="21812"/>
                  </a:cubicBezTo>
                  <a:lnTo>
                    <a:pt x="21815" y="1238"/>
                  </a:lnTo>
                  <a:cubicBezTo>
                    <a:pt x="21873" y="830"/>
                    <a:pt x="21919" y="415"/>
                    <a:pt x="219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60850" y="6480650"/>
              <a:ext cx="358050" cy="358050"/>
            </a:xfrm>
            <a:custGeom>
              <a:avLst/>
              <a:gdLst/>
              <a:ahLst/>
              <a:cxnLst/>
              <a:rect l="l" t="t" r="r" b="b"/>
              <a:pathLst>
                <a:path w="14322" h="14322" extrusionOk="0">
                  <a:moveTo>
                    <a:pt x="14322" y="0"/>
                  </a:moveTo>
                  <a:lnTo>
                    <a:pt x="1" y="14321"/>
                  </a:lnTo>
                  <a:cubicBezTo>
                    <a:pt x="719" y="14057"/>
                    <a:pt x="1424" y="13760"/>
                    <a:pt x="2111" y="13427"/>
                  </a:cubicBezTo>
                  <a:lnTo>
                    <a:pt x="13427" y="2110"/>
                  </a:lnTo>
                  <a:cubicBezTo>
                    <a:pt x="13757" y="1423"/>
                    <a:pt x="14058" y="719"/>
                    <a:pt x="14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33075" y="6608425"/>
              <a:ext cx="164925" cy="164900"/>
            </a:xfrm>
            <a:custGeom>
              <a:avLst/>
              <a:gdLst/>
              <a:ahLst/>
              <a:cxnLst/>
              <a:rect l="l" t="t" r="r" b="b"/>
              <a:pathLst>
                <a:path w="6597" h="6596" extrusionOk="0">
                  <a:moveTo>
                    <a:pt x="6596" y="0"/>
                  </a:moveTo>
                  <a:lnTo>
                    <a:pt x="1" y="6596"/>
                  </a:lnTo>
                  <a:cubicBezTo>
                    <a:pt x="2601" y="4847"/>
                    <a:pt x="4848" y="2604"/>
                    <a:pt x="65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939500" y="6202000"/>
              <a:ext cx="672200" cy="672200"/>
            </a:xfrm>
            <a:custGeom>
              <a:avLst/>
              <a:gdLst/>
              <a:ahLst/>
              <a:cxnLst/>
              <a:rect l="l" t="t" r="r" b="b"/>
              <a:pathLst>
                <a:path w="26888" h="26888" extrusionOk="0">
                  <a:moveTo>
                    <a:pt x="26787" y="0"/>
                  </a:moveTo>
                  <a:lnTo>
                    <a:pt x="1" y="26787"/>
                  </a:lnTo>
                  <a:cubicBezTo>
                    <a:pt x="369" y="26830"/>
                    <a:pt x="742" y="26862"/>
                    <a:pt x="1113" y="26887"/>
                  </a:cubicBezTo>
                  <a:lnTo>
                    <a:pt x="26888" y="1113"/>
                  </a:lnTo>
                  <a:cubicBezTo>
                    <a:pt x="26863" y="741"/>
                    <a:pt x="26830" y="369"/>
                    <a:pt x="26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47425" y="6394075"/>
              <a:ext cx="469325" cy="469300"/>
            </a:xfrm>
            <a:custGeom>
              <a:avLst/>
              <a:gdLst/>
              <a:ahLst/>
              <a:cxnLst/>
              <a:rect l="l" t="t" r="r" b="b"/>
              <a:pathLst>
                <a:path w="18773" h="18772" extrusionOk="0">
                  <a:moveTo>
                    <a:pt x="18772" y="0"/>
                  </a:moveTo>
                  <a:lnTo>
                    <a:pt x="1" y="18772"/>
                  </a:lnTo>
                  <a:cubicBezTo>
                    <a:pt x="534" y="18664"/>
                    <a:pt x="1060" y="18529"/>
                    <a:pt x="1582" y="18385"/>
                  </a:cubicBezTo>
                  <a:lnTo>
                    <a:pt x="18386" y="1581"/>
                  </a:lnTo>
                  <a:cubicBezTo>
                    <a:pt x="18529" y="1060"/>
                    <a:pt x="18665" y="533"/>
                    <a:pt x="18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995450" y="6146025"/>
              <a:ext cx="721725" cy="721825"/>
            </a:xfrm>
            <a:custGeom>
              <a:avLst/>
              <a:gdLst/>
              <a:ahLst/>
              <a:cxnLst/>
              <a:rect l="l" t="t" r="r" b="b"/>
              <a:pathLst>
                <a:path w="28869" h="28873" extrusionOk="0">
                  <a:moveTo>
                    <a:pt x="28665" y="0"/>
                  </a:moveTo>
                  <a:lnTo>
                    <a:pt x="0" y="28665"/>
                  </a:lnTo>
                  <a:cubicBezTo>
                    <a:pt x="368" y="28740"/>
                    <a:pt x="737" y="28811"/>
                    <a:pt x="1113" y="28872"/>
                  </a:cubicBezTo>
                  <a:lnTo>
                    <a:pt x="28868" y="1113"/>
                  </a:lnTo>
                  <a:cubicBezTo>
                    <a:pt x="28807" y="740"/>
                    <a:pt x="28740" y="369"/>
                    <a:pt x="286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81000" y="6260550"/>
              <a:ext cx="615325" cy="615250"/>
            </a:xfrm>
            <a:custGeom>
              <a:avLst/>
              <a:gdLst/>
              <a:ahLst/>
              <a:cxnLst/>
              <a:rect l="l" t="t" r="r" b="b"/>
              <a:pathLst>
                <a:path w="24613" h="24610" extrusionOk="0">
                  <a:moveTo>
                    <a:pt x="24602" y="1"/>
                  </a:moveTo>
                  <a:lnTo>
                    <a:pt x="0" y="24599"/>
                  </a:lnTo>
                  <a:cubicBezTo>
                    <a:pt x="150" y="24603"/>
                    <a:pt x="301" y="24610"/>
                    <a:pt x="451" y="24610"/>
                  </a:cubicBezTo>
                  <a:cubicBezTo>
                    <a:pt x="701" y="24610"/>
                    <a:pt x="952" y="24599"/>
                    <a:pt x="1205" y="24592"/>
                  </a:cubicBezTo>
                  <a:lnTo>
                    <a:pt x="24594" y="1203"/>
                  </a:lnTo>
                  <a:cubicBezTo>
                    <a:pt x="24602" y="950"/>
                    <a:pt x="24612" y="699"/>
                    <a:pt x="24612" y="448"/>
                  </a:cubicBezTo>
                  <a:cubicBezTo>
                    <a:pt x="24612" y="298"/>
                    <a:pt x="24605" y="148"/>
                    <a:pt x="246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2"/>
          <p:cNvSpPr/>
          <p:nvPr/>
        </p:nvSpPr>
        <p:spPr>
          <a:xfrm>
            <a:off x="5862400" y="2977625"/>
            <a:ext cx="3106500" cy="31065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97850" y="3114025"/>
            <a:ext cx="8148300" cy="4418100"/>
          </a:xfrm>
          <a:prstGeom prst="roundRect">
            <a:avLst>
              <a:gd name="adj" fmla="val 83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 name="Google Shape;40;p2"/>
          <p:cNvGrpSpPr/>
          <p:nvPr/>
        </p:nvGrpSpPr>
        <p:grpSpPr>
          <a:xfrm rot="5400000">
            <a:off x="7426029" y="248021"/>
            <a:ext cx="1465824" cy="582972"/>
            <a:chOff x="-3583200" y="3193700"/>
            <a:chExt cx="980550" cy="390000"/>
          </a:xfrm>
        </p:grpSpPr>
        <p:sp>
          <p:nvSpPr>
            <p:cNvPr id="41" name="Google Shape;41;p2"/>
            <p:cNvSpPr/>
            <p:nvPr/>
          </p:nvSpPr>
          <p:spPr>
            <a:xfrm>
              <a:off x="-35832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4495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3159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1822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0486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9149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278130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647650" y="319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5832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4495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3159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1822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0486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9149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78130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2647650" y="330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5832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4495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3159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31822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30486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29149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78130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647650" y="3423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5832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4495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3159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1822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0486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29149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78130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2647650" y="3538700"/>
              <a:ext cx="45000" cy="45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2"/>
          <p:cNvGrpSpPr/>
          <p:nvPr/>
        </p:nvGrpSpPr>
        <p:grpSpPr>
          <a:xfrm>
            <a:off x="-1086118" y="-541053"/>
            <a:ext cx="2463121" cy="2463121"/>
            <a:chOff x="-1724550" y="3745650"/>
            <a:chExt cx="862800" cy="862800"/>
          </a:xfrm>
        </p:grpSpPr>
        <p:sp>
          <p:nvSpPr>
            <p:cNvPr id="74" name="Google Shape;74;p2"/>
            <p:cNvSpPr/>
            <p:nvPr/>
          </p:nvSpPr>
          <p:spPr>
            <a:xfrm>
              <a:off x="-1581000" y="3889200"/>
              <a:ext cx="575700" cy="57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616700" y="3853500"/>
              <a:ext cx="647100" cy="647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724550" y="3745650"/>
              <a:ext cx="862800" cy="862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687050" y="3783150"/>
              <a:ext cx="787800" cy="787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651350" y="3818850"/>
              <a:ext cx="716400" cy="716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547400" y="3922800"/>
              <a:ext cx="508500" cy="508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512900" y="3957450"/>
              <a:ext cx="439500" cy="439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477050" y="3993300"/>
              <a:ext cx="367800" cy="367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705200" y="3765000"/>
              <a:ext cx="824100" cy="824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668600" y="3801600"/>
              <a:ext cx="750900" cy="750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633800" y="3836400"/>
              <a:ext cx="681300" cy="68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598300" y="3871900"/>
              <a:ext cx="610200" cy="610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563825" y="3906425"/>
              <a:ext cx="541200" cy="54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530325" y="3939875"/>
              <a:ext cx="474300" cy="4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494600" y="3975600"/>
              <a:ext cx="402900" cy="402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2"/>
          <p:cNvSpPr/>
          <p:nvPr/>
        </p:nvSpPr>
        <p:spPr>
          <a:xfrm>
            <a:off x="7493187" y="1922071"/>
            <a:ext cx="1423650" cy="210248"/>
          </a:xfrm>
          <a:custGeom>
            <a:avLst/>
            <a:gdLst/>
            <a:ahLst/>
            <a:cxnLst/>
            <a:rect l="l" t="t" r="r" b="b"/>
            <a:pathLst>
              <a:path w="107975" h="15946" extrusionOk="0">
                <a:moveTo>
                  <a:pt x="53938" y="1"/>
                </a:moveTo>
                <a:cubicBezTo>
                  <a:pt x="50403" y="16"/>
                  <a:pt x="47201" y="2564"/>
                  <a:pt x="44934" y="7148"/>
                </a:cubicBezTo>
                <a:cubicBezTo>
                  <a:pt x="43297" y="10331"/>
                  <a:pt x="41181" y="12159"/>
                  <a:pt x="39128" y="12159"/>
                </a:cubicBezTo>
                <a:cubicBezTo>
                  <a:pt x="37074" y="12159"/>
                  <a:pt x="34958" y="10331"/>
                  <a:pt x="33329" y="7158"/>
                </a:cubicBezTo>
                <a:lnTo>
                  <a:pt x="33303" y="7107"/>
                </a:lnTo>
                <a:cubicBezTo>
                  <a:pt x="31002" y="2538"/>
                  <a:pt x="27792" y="26"/>
                  <a:pt x="24262" y="26"/>
                </a:cubicBezTo>
                <a:lnTo>
                  <a:pt x="24250" y="26"/>
                </a:lnTo>
                <a:cubicBezTo>
                  <a:pt x="20709" y="30"/>
                  <a:pt x="17492" y="2564"/>
                  <a:pt x="15199" y="7151"/>
                </a:cubicBezTo>
                <a:cubicBezTo>
                  <a:pt x="13577" y="10331"/>
                  <a:pt x="11479" y="12156"/>
                  <a:pt x="9441" y="12156"/>
                </a:cubicBezTo>
                <a:lnTo>
                  <a:pt x="9437" y="12156"/>
                </a:lnTo>
                <a:cubicBezTo>
                  <a:pt x="7402" y="12156"/>
                  <a:pt x="5308" y="10339"/>
                  <a:pt x="3686" y="7170"/>
                </a:cubicBezTo>
                <a:cubicBezTo>
                  <a:pt x="3367" y="6543"/>
                  <a:pt x="2732" y="6182"/>
                  <a:pt x="2072" y="6182"/>
                </a:cubicBezTo>
                <a:cubicBezTo>
                  <a:pt x="1794" y="6182"/>
                  <a:pt x="1511" y="6247"/>
                  <a:pt x="1245" y="6383"/>
                </a:cubicBezTo>
                <a:cubicBezTo>
                  <a:pt x="351" y="6837"/>
                  <a:pt x="0" y="7930"/>
                  <a:pt x="455" y="8824"/>
                </a:cubicBezTo>
                <a:cubicBezTo>
                  <a:pt x="2752" y="13315"/>
                  <a:pt x="5943" y="15786"/>
                  <a:pt x="9437" y="15786"/>
                </a:cubicBezTo>
                <a:lnTo>
                  <a:pt x="9444" y="15786"/>
                </a:lnTo>
                <a:cubicBezTo>
                  <a:pt x="12945" y="15782"/>
                  <a:pt x="16136" y="13304"/>
                  <a:pt x="18441" y="8787"/>
                </a:cubicBezTo>
                <a:cubicBezTo>
                  <a:pt x="20070" y="5530"/>
                  <a:pt x="22190" y="3657"/>
                  <a:pt x="24258" y="3653"/>
                </a:cubicBezTo>
                <a:lnTo>
                  <a:pt x="24262" y="3653"/>
                </a:lnTo>
                <a:cubicBezTo>
                  <a:pt x="26319" y="3653"/>
                  <a:pt x="28435" y="5508"/>
                  <a:pt x="30061" y="8739"/>
                </a:cubicBezTo>
                <a:lnTo>
                  <a:pt x="30094" y="8802"/>
                </a:lnTo>
                <a:cubicBezTo>
                  <a:pt x="32405" y="13308"/>
                  <a:pt x="35615" y="15790"/>
                  <a:pt x="39128" y="15790"/>
                </a:cubicBezTo>
                <a:cubicBezTo>
                  <a:pt x="42640" y="15790"/>
                  <a:pt x="45849" y="13308"/>
                  <a:pt x="48172" y="8779"/>
                </a:cubicBezTo>
                <a:cubicBezTo>
                  <a:pt x="49787" y="5515"/>
                  <a:pt x="51895" y="3638"/>
                  <a:pt x="53953" y="3631"/>
                </a:cubicBezTo>
                <a:lnTo>
                  <a:pt x="53967" y="3631"/>
                </a:lnTo>
                <a:cubicBezTo>
                  <a:pt x="55995" y="3631"/>
                  <a:pt x="58078" y="5455"/>
                  <a:pt x="59688" y="8639"/>
                </a:cubicBezTo>
                <a:lnTo>
                  <a:pt x="59773" y="8802"/>
                </a:lnTo>
                <a:cubicBezTo>
                  <a:pt x="62085" y="13308"/>
                  <a:pt x="65290" y="15790"/>
                  <a:pt x="68807" y="15790"/>
                </a:cubicBezTo>
                <a:cubicBezTo>
                  <a:pt x="72320" y="15790"/>
                  <a:pt x="75525" y="13308"/>
                  <a:pt x="77841" y="8802"/>
                </a:cubicBezTo>
                <a:lnTo>
                  <a:pt x="77922" y="8643"/>
                </a:lnTo>
                <a:cubicBezTo>
                  <a:pt x="79544" y="5556"/>
                  <a:pt x="81627" y="3786"/>
                  <a:pt x="83643" y="3786"/>
                </a:cubicBezTo>
                <a:cubicBezTo>
                  <a:pt x="85696" y="3786"/>
                  <a:pt x="87813" y="5614"/>
                  <a:pt x="89445" y="8791"/>
                </a:cubicBezTo>
                <a:lnTo>
                  <a:pt x="89523" y="8943"/>
                </a:lnTo>
                <a:cubicBezTo>
                  <a:pt x="91805" y="13459"/>
                  <a:pt x="94985" y="15945"/>
                  <a:pt x="98482" y="15945"/>
                </a:cubicBezTo>
                <a:lnTo>
                  <a:pt x="98513" y="15945"/>
                </a:lnTo>
                <a:cubicBezTo>
                  <a:pt x="102047" y="15930"/>
                  <a:pt x="105249" y="13385"/>
                  <a:pt x="107527" y="8776"/>
                </a:cubicBezTo>
                <a:cubicBezTo>
                  <a:pt x="107975" y="7879"/>
                  <a:pt x="107605" y="6789"/>
                  <a:pt x="106707" y="6345"/>
                </a:cubicBezTo>
                <a:cubicBezTo>
                  <a:pt x="106448" y="6217"/>
                  <a:pt x="106173" y="6156"/>
                  <a:pt x="105902" y="6156"/>
                </a:cubicBezTo>
                <a:cubicBezTo>
                  <a:pt x="105234" y="6156"/>
                  <a:pt x="104593" y="6527"/>
                  <a:pt x="104278" y="7165"/>
                </a:cubicBezTo>
                <a:cubicBezTo>
                  <a:pt x="102664" y="10431"/>
                  <a:pt x="100555" y="12306"/>
                  <a:pt x="98497" y="12314"/>
                </a:cubicBezTo>
                <a:lnTo>
                  <a:pt x="98482" y="12314"/>
                </a:lnTo>
                <a:cubicBezTo>
                  <a:pt x="96455" y="12314"/>
                  <a:pt x="94369" y="10489"/>
                  <a:pt x="92762" y="7306"/>
                </a:cubicBezTo>
                <a:lnTo>
                  <a:pt x="92677" y="7143"/>
                </a:lnTo>
                <a:cubicBezTo>
                  <a:pt x="90365" y="2638"/>
                  <a:pt x="87155" y="156"/>
                  <a:pt x="83643" y="156"/>
                </a:cubicBezTo>
                <a:cubicBezTo>
                  <a:pt x="80130" y="156"/>
                  <a:pt x="76924" y="2638"/>
                  <a:pt x="74609" y="7143"/>
                </a:cubicBezTo>
                <a:lnTo>
                  <a:pt x="74528" y="7303"/>
                </a:lnTo>
                <a:cubicBezTo>
                  <a:pt x="72903" y="10394"/>
                  <a:pt x="70823" y="12159"/>
                  <a:pt x="68807" y="12159"/>
                </a:cubicBezTo>
                <a:cubicBezTo>
                  <a:pt x="66753" y="12159"/>
                  <a:pt x="64637" y="10331"/>
                  <a:pt x="63004" y="7155"/>
                </a:cubicBezTo>
                <a:lnTo>
                  <a:pt x="62927" y="7003"/>
                </a:lnTo>
                <a:cubicBezTo>
                  <a:pt x="60645" y="2486"/>
                  <a:pt x="57465" y="1"/>
                  <a:pt x="53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460775" y="2319300"/>
            <a:ext cx="504900" cy="504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5696675" y="250013"/>
            <a:ext cx="504900" cy="504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5400000">
            <a:off x="-461250" y="4786484"/>
            <a:ext cx="1423650" cy="210248"/>
          </a:xfrm>
          <a:custGeom>
            <a:avLst/>
            <a:gdLst/>
            <a:ahLst/>
            <a:cxnLst/>
            <a:rect l="l" t="t" r="r" b="b"/>
            <a:pathLst>
              <a:path w="107975" h="15946" extrusionOk="0">
                <a:moveTo>
                  <a:pt x="53938" y="1"/>
                </a:moveTo>
                <a:cubicBezTo>
                  <a:pt x="50403" y="16"/>
                  <a:pt x="47201" y="2564"/>
                  <a:pt x="44934" y="7148"/>
                </a:cubicBezTo>
                <a:cubicBezTo>
                  <a:pt x="43297" y="10331"/>
                  <a:pt x="41181" y="12159"/>
                  <a:pt x="39128" y="12159"/>
                </a:cubicBezTo>
                <a:cubicBezTo>
                  <a:pt x="37074" y="12159"/>
                  <a:pt x="34958" y="10331"/>
                  <a:pt x="33329" y="7158"/>
                </a:cubicBezTo>
                <a:lnTo>
                  <a:pt x="33303" y="7107"/>
                </a:lnTo>
                <a:cubicBezTo>
                  <a:pt x="31002" y="2538"/>
                  <a:pt x="27792" y="26"/>
                  <a:pt x="24262" y="26"/>
                </a:cubicBezTo>
                <a:lnTo>
                  <a:pt x="24250" y="26"/>
                </a:lnTo>
                <a:cubicBezTo>
                  <a:pt x="20709" y="30"/>
                  <a:pt x="17492" y="2564"/>
                  <a:pt x="15199" y="7151"/>
                </a:cubicBezTo>
                <a:cubicBezTo>
                  <a:pt x="13577" y="10331"/>
                  <a:pt x="11479" y="12156"/>
                  <a:pt x="9441" y="12156"/>
                </a:cubicBezTo>
                <a:lnTo>
                  <a:pt x="9437" y="12156"/>
                </a:lnTo>
                <a:cubicBezTo>
                  <a:pt x="7402" y="12156"/>
                  <a:pt x="5308" y="10339"/>
                  <a:pt x="3686" y="7170"/>
                </a:cubicBezTo>
                <a:cubicBezTo>
                  <a:pt x="3367" y="6543"/>
                  <a:pt x="2732" y="6182"/>
                  <a:pt x="2072" y="6182"/>
                </a:cubicBezTo>
                <a:cubicBezTo>
                  <a:pt x="1794" y="6182"/>
                  <a:pt x="1511" y="6247"/>
                  <a:pt x="1245" y="6383"/>
                </a:cubicBezTo>
                <a:cubicBezTo>
                  <a:pt x="351" y="6837"/>
                  <a:pt x="0" y="7930"/>
                  <a:pt x="455" y="8824"/>
                </a:cubicBezTo>
                <a:cubicBezTo>
                  <a:pt x="2752" y="13315"/>
                  <a:pt x="5943" y="15786"/>
                  <a:pt x="9437" y="15786"/>
                </a:cubicBezTo>
                <a:lnTo>
                  <a:pt x="9444" y="15786"/>
                </a:lnTo>
                <a:cubicBezTo>
                  <a:pt x="12945" y="15782"/>
                  <a:pt x="16136" y="13304"/>
                  <a:pt x="18441" y="8787"/>
                </a:cubicBezTo>
                <a:cubicBezTo>
                  <a:pt x="20070" y="5530"/>
                  <a:pt x="22190" y="3657"/>
                  <a:pt x="24258" y="3653"/>
                </a:cubicBezTo>
                <a:lnTo>
                  <a:pt x="24262" y="3653"/>
                </a:lnTo>
                <a:cubicBezTo>
                  <a:pt x="26319" y="3653"/>
                  <a:pt x="28435" y="5508"/>
                  <a:pt x="30061" y="8739"/>
                </a:cubicBezTo>
                <a:lnTo>
                  <a:pt x="30094" y="8802"/>
                </a:lnTo>
                <a:cubicBezTo>
                  <a:pt x="32405" y="13308"/>
                  <a:pt x="35615" y="15790"/>
                  <a:pt x="39128" y="15790"/>
                </a:cubicBezTo>
                <a:cubicBezTo>
                  <a:pt x="42640" y="15790"/>
                  <a:pt x="45849" y="13308"/>
                  <a:pt x="48172" y="8779"/>
                </a:cubicBezTo>
                <a:cubicBezTo>
                  <a:pt x="49787" y="5515"/>
                  <a:pt x="51895" y="3638"/>
                  <a:pt x="53953" y="3631"/>
                </a:cubicBezTo>
                <a:lnTo>
                  <a:pt x="53967" y="3631"/>
                </a:lnTo>
                <a:cubicBezTo>
                  <a:pt x="55995" y="3631"/>
                  <a:pt x="58078" y="5455"/>
                  <a:pt x="59688" y="8639"/>
                </a:cubicBezTo>
                <a:lnTo>
                  <a:pt x="59773" y="8802"/>
                </a:lnTo>
                <a:cubicBezTo>
                  <a:pt x="62085" y="13308"/>
                  <a:pt x="65290" y="15790"/>
                  <a:pt x="68807" y="15790"/>
                </a:cubicBezTo>
                <a:cubicBezTo>
                  <a:pt x="72320" y="15790"/>
                  <a:pt x="75525" y="13308"/>
                  <a:pt x="77841" y="8802"/>
                </a:cubicBezTo>
                <a:lnTo>
                  <a:pt x="77922" y="8643"/>
                </a:lnTo>
                <a:cubicBezTo>
                  <a:pt x="79544" y="5556"/>
                  <a:pt x="81627" y="3786"/>
                  <a:pt x="83643" y="3786"/>
                </a:cubicBezTo>
                <a:cubicBezTo>
                  <a:pt x="85696" y="3786"/>
                  <a:pt x="87813" y="5614"/>
                  <a:pt x="89445" y="8791"/>
                </a:cubicBezTo>
                <a:lnTo>
                  <a:pt x="89523" y="8943"/>
                </a:lnTo>
                <a:cubicBezTo>
                  <a:pt x="91805" y="13459"/>
                  <a:pt x="94985" y="15945"/>
                  <a:pt x="98482" y="15945"/>
                </a:cubicBezTo>
                <a:lnTo>
                  <a:pt x="98513" y="15945"/>
                </a:lnTo>
                <a:cubicBezTo>
                  <a:pt x="102047" y="15930"/>
                  <a:pt x="105249" y="13385"/>
                  <a:pt x="107527" y="8776"/>
                </a:cubicBezTo>
                <a:cubicBezTo>
                  <a:pt x="107975" y="7879"/>
                  <a:pt x="107605" y="6789"/>
                  <a:pt x="106707" y="6345"/>
                </a:cubicBezTo>
                <a:cubicBezTo>
                  <a:pt x="106448" y="6217"/>
                  <a:pt x="106173" y="6156"/>
                  <a:pt x="105902" y="6156"/>
                </a:cubicBezTo>
                <a:cubicBezTo>
                  <a:pt x="105234" y="6156"/>
                  <a:pt x="104593" y="6527"/>
                  <a:pt x="104278" y="7165"/>
                </a:cubicBezTo>
                <a:cubicBezTo>
                  <a:pt x="102664" y="10431"/>
                  <a:pt x="100555" y="12306"/>
                  <a:pt x="98497" y="12314"/>
                </a:cubicBezTo>
                <a:lnTo>
                  <a:pt x="98482" y="12314"/>
                </a:lnTo>
                <a:cubicBezTo>
                  <a:pt x="96455" y="12314"/>
                  <a:pt x="94369" y="10489"/>
                  <a:pt x="92762" y="7306"/>
                </a:cubicBezTo>
                <a:lnTo>
                  <a:pt x="92677" y="7143"/>
                </a:lnTo>
                <a:cubicBezTo>
                  <a:pt x="90365" y="2638"/>
                  <a:pt x="87155" y="156"/>
                  <a:pt x="83643" y="156"/>
                </a:cubicBezTo>
                <a:cubicBezTo>
                  <a:pt x="80130" y="156"/>
                  <a:pt x="76924" y="2638"/>
                  <a:pt x="74609" y="7143"/>
                </a:cubicBezTo>
                <a:lnTo>
                  <a:pt x="74528" y="7303"/>
                </a:lnTo>
                <a:cubicBezTo>
                  <a:pt x="72903" y="10394"/>
                  <a:pt x="70823" y="12159"/>
                  <a:pt x="68807" y="12159"/>
                </a:cubicBezTo>
                <a:cubicBezTo>
                  <a:pt x="66753" y="12159"/>
                  <a:pt x="64637" y="10331"/>
                  <a:pt x="63004" y="7155"/>
                </a:cubicBezTo>
                <a:lnTo>
                  <a:pt x="62927" y="7003"/>
                </a:lnTo>
                <a:cubicBezTo>
                  <a:pt x="60645" y="2486"/>
                  <a:pt x="57465" y="1"/>
                  <a:pt x="539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2"/>
          <p:cNvGrpSpPr/>
          <p:nvPr/>
        </p:nvGrpSpPr>
        <p:grpSpPr>
          <a:xfrm>
            <a:off x="2278892" y="-144954"/>
            <a:ext cx="1465824" cy="582972"/>
            <a:chOff x="-3583200" y="3193700"/>
            <a:chExt cx="980550" cy="390000"/>
          </a:xfrm>
        </p:grpSpPr>
        <p:sp>
          <p:nvSpPr>
            <p:cNvPr id="94" name="Google Shape;94;p2"/>
            <p:cNvSpPr/>
            <p:nvPr/>
          </p:nvSpPr>
          <p:spPr>
            <a:xfrm>
              <a:off x="-358320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344955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331590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318225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04860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291495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78130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647650" y="319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358320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344955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331590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18225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304860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91495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78130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647650" y="330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58320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344955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31590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318225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04860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291495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78130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2647650" y="3423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58320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44955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1590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18225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04860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291495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278130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647650" y="3538700"/>
              <a:ext cx="45000" cy="4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2"/>
          <p:cNvSpPr/>
          <p:nvPr/>
        </p:nvSpPr>
        <p:spPr>
          <a:xfrm>
            <a:off x="497850" y="3638400"/>
            <a:ext cx="8148300" cy="114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txBox="1">
            <a:spLocks noGrp="1"/>
          </p:cNvSpPr>
          <p:nvPr>
            <p:ph type="ctrTitle"/>
          </p:nvPr>
        </p:nvSpPr>
        <p:spPr>
          <a:xfrm>
            <a:off x="713225" y="852900"/>
            <a:ext cx="7717500" cy="18942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8" name="Google Shape;128;p2"/>
          <p:cNvSpPr/>
          <p:nvPr/>
        </p:nvSpPr>
        <p:spPr>
          <a:xfrm>
            <a:off x="802975" y="3352650"/>
            <a:ext cx="115200" cy="115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033425" y="3352650"/>
            <a:ext cx="115200" cy="115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263875" y="3352650"/>
            <a:ext cx="115200" cy="115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 name="Google Shape;131;p2"/>
          <p:cNvGrpSpPr/>
          <p:nvPr/>
        </p:nvGrpSpPr>
        <p:grpSpPr>
          <a:xfrm>
            <a:off x="7319450" y="3957975"/>
            <a:ext cx="312300" cy="505000"/>
            <a:chOff x="-979225" y="3852975"/>
            <a:chExt cx="312300" cy="505000"/>
          </a:xfrm>
        </p:grpSpPr>
        <p:sp>
          <p:nvSpPr>
            <p:cNvPr id="132" name="Google Shape;132;p2"/>
            <p:cNvSpPr/>
            <p:nvPr/>
          </p:nvSpPr>
          <p:spPr>
            <a:xfrm>
              <a:off x="-979225" y="3967975"/>
              <a:ext cx="45000" cy="45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845575" y="3967975"/>
              <a:ext cx="45000" cy="45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979225" y="4082975"/>
              <a:ext cx="45000" cy="45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845575" y="4082975"/>
              <a:ext cx="45000" cy="45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711925" y="4082975"/>
              <a:ext cx="45000" cy="45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979225" y="4197975"/>
              <a:ext cx="45000" cy="45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845575" y="4197975"/>
              <a:ext cx="45000" cy="45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979225" y="4312975"/>
              <a:ext cx="45000" cy="45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979225" y="3852975"/>
              <a:ext cx="45000" cy="45000"/>
            </a:xfrm>
            <a:prstGeom prst="ellipse">
              <a:avLst/>
            </a:pr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p2"/>
          <p:cNvSpPr txBox="1">
            <a:spLocks noGrp="1"/>
          </p:cNvSpPr>
          <p:nvPr>
            <p:ph type="subTitle" idx="1"/>
          </p:nvPr>
        </p:nvSpPr>
        <p:spPr>
          <a:xfrm>
            <a:off x="2278900" y="4024775"/>
            <a:ext cx="4586100" cy="371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800"/>
              <a:buNone/>
              <a:defRPr sz="200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4445029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0" tIns="0" rIns="0" bIns="0" anchor="t" anchorCtr="0">
            <a:noAutofit/>
          </a:bodyPr>
          <a:lstStyle>
            <a:lvl1pPr lvl="0">
              <a:lnSpc>
                <a:spcPct val="100000"/>
              </a:lnSpc>
              <a:spcBef>
                <a:spcPts val="0"/>
              </a:spcBef>
              <a:spcAft>
                <a:spcPts val="0"/>
              </a:spcAft>
              <a:buClr>
                <a:schemeClr val="dk1"/>
              </a:buClr>
              <a:buSzPts val="3000"/>
              <a:buFont typeface="Nunito SemiBold"/>
              <a:buNone/>
              <a:defRPr sz="3000">
                <a:solidFill>
                  <a:schemeClr val="dk1"/>
                </a:solidFill>
                <a:latin typeface="Nunito SemiBold"/>
                <a:ea typeface="Nunito SemiBold"/>
                <a:cs typeface="Nunito SemiBold"/>
                <a:sym typeface="Nunito SemiBold"/>
              </a:defRPr>
            </a:lvl1pPr>
            <a:lvl2pPr lvl="1">
              <a:lnSpc>
                <a:spcPct val="100000"/>
              </a:lnSpc>
              <a:spcBef>
                <a:spcPts val="0"/>
              </a:spcBef>
              <a:spcAft>
                <a:spcPts val="0"/>
              </a:spcAft>
              <a:buClr>
                <a:schemeClr val="dk1"/>
              </a:buClr>
              <a:buSzPts val="2800"/>
              <a:buNone/>
              <a:defRPr sz="2800">
                <a:solidFill>
                  <a:schemeClr val="dk1"/>
                </a:solidFill>
              </a:defRPr>
            </a:lvl2pPr>
            <a:lvl3pPr lvl="2">
              <a:lnSpc>
                <a:spcPct val="100000"/>
              </a:lnSpc>
              <a:spcBef>
                <a:spcPts val="0"/>
              </a:spcBef>
              <a:spcAft>
                <a:spcPts val="0"/>
              </a:spcAft>
              <a:buClr>
                <a:schemeClr val="dk1"/>
              </a:buClr>
              <a:buSzPts val="2800"/>
              <a:buNone/>
              <a:defRPr sz="2800">
                <a:solidFill>
                  <a:schemeClr val="dk1"/>
                </a:solidFill>
              </a:defRPr>
            </a:lvl3pPr>
            <a:lvl4pPr lvl="3">
              <a:lnSpc>
                <a:spcPct val="100000"/>
              </a:lnSpc>
              <a:spcBef>
                <a:spcPts val="0"/>
              </a:spcBef>
              <a:spcAft>
                <a:spcPts val="0"/>
              </a:spcAft>
              <a:buClr>
                <a:schemeClr val="dk1"/>
              </a:buClr>
              <a:buSzPts val="2800"/>
              <a:buNone/>
              <a:defRPr sz="2800">
                <a:solidFill>
                  <a:schemeClr val="dk1"/>
                </a:solidFill>
              </a:defRPr>
            </a:lvl4pPr>
            <a:lvl5pPr lvl="4">
              <a:lnSpc>
                <a:spcPct val="100000"/>
              </a:lnSpc>
              <a:spcBef>
                <a:spcPts val="0"/>
              </a:spcBef>
              <a:spcAft>
                <a:spcPts val="0"/>
              </a:spcAft>
              <a:buClr>
                <a:schemeClr val="dk1"/>
              </a:buClr>
              <a:buSzPts val="2800"/>
              <a:buNone/>
              <a:defRPr sz="2800">
                <a:solidFill>
                  <a:schemeClr val="dk1"/>
                </a:solidFill>
              </a:defRPr>
            </a:lvl5pPr>
            <a:lvl6pPr lvl="5">
              <a:lnSpc>
                <a:spcPct val="100000"/>
              </a:lnSpc>
              <a:spcBef>
                <a:spcPts val="0"/>
              </a:spcBef>
              <a:spcAft>
                <a:spcPts val="0"/>
              </a:spcAft>
              <a:buClr>
                <a:schemeClr val="dk1"/>
              </a:buClr>
              <a:buSzPts val="2800"/>
              <a:buNone/>
              <a:defRPr sz="2800">
                <a:solidFill>
                  <a:schemeClr val="dk1"/>
                </a:solidFill>
              </a:defRPr>
            </a:lvl6pPr>
            <a:lvl7pPr lvl="6">
              <a:lnSpc>
                <a:spcPct val="100000"/>
              </a:lnSpc>
              <a:spcBef>
                <a:spcPts val="0"/>
              </a:spcBef>
              <a:spcAft>
                <a:spcPts val="0"/>
              </a:spcAft>
              <a:buClr>
                <a:schemeClr val="dk1"/>
              </a:buClr>
              <a:buSzPts val="2800"/>
              <a:buNone/>
              <a:defRPr sz="2800">
                <a:solidFill>
                  <a:schemeClr val="dk1"/>
                </a:solidFill>
              </a:defRPr>
            </a:lvl7pPr>
            <a:lvl8pPr lvl="7">
              <a:lnSpc>
                <a:spcPct val="100000"/>
              </a:lnSpc>
              <a:spcBef>
                <a:spcPts val="0"/>
              </a:spcBef>
              <a:spcAft>
                <a:spcPts val="0"/>
              </a:spcAft>
              <a:buClr>
                <a:schemeClr val="dk1"/>
              </a:buClr>
              <a:buSzPts val="2800"/>
              <a:buNone/>
              <a:defRPr sz="2800">
                <a:solidFill>
                  <a:schemeClr val="dk1"/>
                </a:solidFill>
              </a:defRPr>
            </a:lvl8pPr>
            <a:lvl9pPr lvl="8">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0" tIns="0" rIns="0" bIns="0" anchor="t" anchorCtr="0">
            <a:noAutofit/>
          </a:bodyPr>
          <a:lstStyle>
            <a:lvl1pPr marL="457200" lvl="0" indent="-342900">
              <a:lnSpc>
                <a:spcPct val="100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3" r:id="rId2"/>
    <p:sldLayoutId id="2147483658" r:id="rId3"/>
    <p:sldLayoutId id="2147483678" r:id="rId4"/>
    <p:sldLayoutId id="2147483679" r:id="rId5"/>
    <p:sldLayoutId id="214748368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29"/>
        <p:cNvGrpSpPr/>
        <p:nvPr/>
      </p:nvGrpSpPr>
      <p:grpSpPr>
        <a:xfrm>
          <a:off x="0" y="0"/>
          <a:ext cx="0" cy="0"/>
          <a:chOff x="0" y="0"/>
          <a:chExt cx="0" cy="0"/>
        </a:xfrm>
      </p:grpSpPr>
      <p:sp>
        <p:nvSpPr>
          <p:cNvPr id="2730" name="Google Shape;2730;p36"/>
          <p:cNvSpPr txBox="1">
            <a:spLocks noGrp="1"/>
          </p:cNvSpPr>
          <p:nvPr>
            <p:ph type="ctrTitle"/>
          </p:nvPr>
        </p:nvSpPr>
        <p:spPr>
          <a:xfrm>
            <a:off x="713225" y="852900"/>
            <a:ext cx="7717500" cy="1894200"/>
          </a:xfrm>
          <a:prstGeom prst="rect">
            <a:avLst/>
          </a:prstGeom>
        </p:spPr>
        <p:txBody>
          <a:bodyPr spcFirstLastPara="1" wrap="square" lIns="0" tIns="0" rIns="0" bIns="0" anchor="ctr" anchorCtr="0">
            <a:noAutofit/>
          </a:bodyPr>
          <a:lstStyle/>
          <a:p>
            <a:pPr lvl="0"/>
            <a:r>
              <a:rPr lang="en-US" sz="6600" dirty="0">
                <a:solidFill>
                  <a:schemeClr val="tx1"/>
                </a:solidFill>
              </a:rPr>
              <a:t>Introduction to Computer Science</a:t>
            </a:r>
            <a:endParaRPr dirty="0"/>
          </a:p>
        </p:txBody>
      </p:sp>
      <p:sp>
        <p:nvSpPr>
          <p:cNvPr id="2731" name="Google Shape;2731;p36"/>
          <p:cNvSpPr txBox="1">
            <a:spLocks noGrp="1"/>
          </p:cNvSpPr>
          <p:nvPr>
            <p:ph type="subTitle" idx="1"/>
          </p:nvPr>
        </p:nvSpPr>
        <p:spPr>
          <a:xfrm>
            <a:off x="1835696" y="4006230"/>
            <a:ext cx="4586100" cy="371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smtClean="0"/>
              <a:t>By Mohamed Essam</a:t>
            </a:r>
            <a:endParaRPr lang="ar-EG" dirty="0" smtClean="0"/>
          </a:p>
          <a:p>
            <a:pPr marL="0" lvl="0" indent="0" algn="ctr" rtl="0">
              <a:spcBef>
                <a:spcPts val="0"/>
              </a:spcBef>
              <a:spcAft>
                <a:spcPts val="0"/>
              </a:spcAft>
              <a:buNone/>
            </a:pPr>
            <a:r>
              <a:rPr lang="en-US" sz="1600" dirty="0"/>
              <a:t>m</a:t>
            </a:r>
            <a:r>
              <a:rPr lang="en-US" sz="1600" dirty="0" smtClean="0"/>
              <a:t>hmd96.essam@gmail.com</a:t>
            </a:r>
            <a:endParaRPr sz="1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8602070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dirty="0"/>
              <a:t>COMPUTER ARCHITECTURE</a:t>
            </a:r>
            <a:endParaRPr dirty="0"/>
          </a:p>
        </p:txBody>
      </p:sp>
      <p:sp>
        <p:nvSpPr>
          <p:cNvPr id="2746" name="Google Shape;2746;p38"/>
          <p:cNvSpPr txBox="1">
            <a:spLocks noGrp="1"/>
          </p:cNvSpPr>
          <p:nvPr>
            <p:ph type="body" idx="1"/>
          </p:nvPr>
        </p:nvSpPr>
        <p:spPr>
          <a:xfrm>
            <a:off x="877373" y="1707654"/>
            <a:ext cx="6336704" cy="1987500"/>
          </a:xfrm>
          <a:prstGeom prst="rect">
            <a:avLst/>
          </a:prstGeom>
        </p:spPr>
        <p:txBody>
          <a:bodyPr spcFirstLastPara="1" wrap="square" lIns="0" tIns="0" rIns="0" bIns="0" anchor="t" anchorCtr="0">
            <a:noAutofit/>
          </a:bodyPr>
          <a:lstStyle/>
          <a:p>
            <a:pPr marL="0" lvl="0" indent="0">
              <a:lnSpc>
                <a:spcPct val="150000"/>
              </a:lnSpc>
              <a:buNone/>
            </a:pPr>
            <a:r>
              <a:rPr lang="en-US" dirty="0"/>
              <a:t>Having looked at all the parts of a computer system, now open the case of the computer to see what’s inside and to learn how it works. </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4340"/>
          <a:stretch/>
        </p:blipFill>
        <p:spPr bwMode="auto">
          <a:xfrm>
            <a:off x="2123728" y="2486651"/>
            <a:ext cx="5327602"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97778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dirty="0"/>
              <a:t>COMPUTER ARCHITECTURE</a:t>
            </a:r>
            <a:endParaRPr dirty="0"/>
          </a:p>
        </p:txBody>
      </p:sp>
      <p:sp>
        <p:nvSpPr>
          <p:cNvPr id="2746" name="Google Shape;2746;p38"/>
          <p:cNvSpPr txBox="1">
            <a:spLocks noGrp="1"/>
          </p:cNvSpPr>
          <p:nvPr>
            <p:ph type="body" idx="1"/>
          </p:nvPr>
        </p:nvSpPr>
        <p:spPr>
          <a:xfrm>
            <a:off x="921525" y="1923678"/>
            <a:ext cx="7151011" cy="1987500"/>
          </a:xfrm>
          <a:prstGeom prst="rect">
            <a:avLst/>
          </a:prstGeom>
        </p:spPr>
        <p:txBody>
          <a:bodyPr spcFirstLastPara="1" wrap="square" lIns="0" tIns="0" rIns="0" bIns="0" anchor="t" anchorCtr="0">
            <a:noAutofit/>
          </a:bodyPr>
          <a:lstStyle/>
          <a:p>
            <a:pPr marL="0" lvl="0" indent="0">
              <a:lnSpc>
                <a:spcPct val="150000"/>
              </a:lnSpc>
              <a:buNone/>
            </a:pPr>
            <a:r>
              <a:rPr lang="en-US" dirty="0" smtClean="0"/>
              <a:t>At </a:t>
            </a:r>
            <a:r>
              <a:rPr lang="en-US" dirty="0"/>
              <a:t>the left of the diagram is the central processing unit or CPU. This is the device that actually performs the computing tasks. In a sense, the CPU is the computer. Some people even refer to the entire computer case and everything inside of it as the CPU, but that’s not accurate. CPUs are often simply called processors, although processors can be used outside of the “central” role of a computer.</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dirty="0"/>
              <a:t>COMPUTER ARCHITECTURE</a:t>
            </a:r>
            <a:endParaRPr dirty="0"/>
          </a:p>
        </p:txBody>
      </p:sp>
      <p:sp>
        <p:nvSpPr>
          <p:cNvPr id="2746" name="Google Shape;2746;p38"/>
          <p:cNvSpPr txBox="1">
            <a:spLocks noGrp="1"/>
          </p:cNvSpPr>
          <p:nvPr>
            <p:ph type="body" idx="1"/>
          </p:nvPr>
        </p:nvSpPr>
        <p:spPr>
          <a:xfrm>
            <a:off x="877373" y="1707654"/>
            <a:ext cx="6336704" cy="1987500"/>
          </a:xfrm>
          <a:prstGeom prst="rect">
            <a:avLst/>
          </a:prstGeom>
        </p:spPr>
        <p:txBody>
          <a:bodyPr spcFirstLastPara="1" wrap="square" lIns="0" tIns="0" rIns="0" bIns="0" anchor="t" anchorCtr="0">
            <a:noAutofit/>
          </a:bodyPr>
          <a:lstStyle/>
          <a:p>
            <a:pPr marL="0" lvl="0" indent="0">
              <a:lnSpc>
                <a:spcPct val="150000"/>
              </a:lnSpc>
              <a:buNone/>
            </a:pPr>
            <a:r>
              <a:rPr lang="en-US" dirty="0"/>
              <a:t>Having looked at all the parts of a computer system, now open the case of the computer to see what’s inside and to learn how it works. </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4340"/>
          <a:stretch/>
        </p:blipFill>
        <p:spPr bwMode="auto">
          <a:xfrm>
            <a:off x="2123728" y="2486651"/>
            <a:ext cx="5327602"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57375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dirty="0"/>
              <a:t>COMPUTER ARCHITECTURE</a:t>
            </a:r>
            <a:endParaRPr dirty="0"/>
          </a:p>
        </p:txBody>
      </p:sp>
      <p:sp>
        <p:nvSpPr>
          <p:cNvPr id="2746" name="Google Shape;2746;p38"/>
          <p:cNvSpPr txBox="1">
            <a:spLocks noGrp="1"/>
          </p:cNvSpPr>
          <p:nvPr>
            <p:ph type="body" idx="1"/>
          </p:nvPr>
        </p:nvSpPr>
        <p:spPr>
          <a:xfrm>
            <a:off x="903021" y="1779662"/>
            <a:ext cx="7151011" cy="1987500"/>
          </a:xfrm>
          <a:prstGeom prst="rect">
            <a:avLst/>
          </a:prstGeom>
        </p:spPr>
        <p:txBody>
          <a:bodyPr spcFirstLastPara="1" wrap="square" lIns="0" tIns="0" rIns="0" bIns="0" anchor="t" anchorCtr="0">
            <a:noAutofit/>
          </a:bodyPr>
          <a:lstStyle/>
          <a:p>
            <a:pPr marL="0" lvl="0" indent="0">
              <a:lnSpc>
                <a:spcPct val="150000"/>
              </a:lnSpc>
              <a:buNone/>
            </a:pPr>
            <a:r>
              <a:rPr lang="en-US" dirty="0"/>
              <a:t>On the right of the diagram you’ll see the kinds of devices discussed in Chapter 2: keyboard, mouse, monitor, printer, hard drive, CD-ROM drive, and so on. The CPU, main memory, and all the other devices are connected by an electrical path called the bus. Like a city bus, this bus is a shared resource, too. If you were to get on a bus at First Avenue and plan to get off at Tenth Avenue, you’d have to sit through all the stops in between. Likewise, a computer bus carries traffic to and from all the devices that are connected. Mostly this means data traveling to and from the CPU, but in some cases data travels directly from one device to another without involving the CPU.</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39969981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dirty="0"/>
              <a:t>Main Memory</a:t>
            </a:r>
            <a:endParaRPr dirty="0"/>
          </a:p>
        </p:txBody>
      </p:sp>
      <p:sp>
        <p:nvSpPr>
          <p:cNvPr id="2746" name="Google Shape;2746;p38"/>
          <p:cNvSpPr txBox="1">
            <a:spLocks noGrp="1"/>
          </p:cNvSpPr>
          <p:nvPr>
            <p:ph type="body" idx="1"/>
          </p:nvPr>
        </p:nvSpPr>
        <p:spPr>
          <a:xfrm>
            <a:off x="903021" y="1779661"/>
            <a:ext cx="7151011" cy="2651205"/>
          </a:xfrm>
          <a:prstGeom prst="rect">
            <a:avLst/>
          </a:prstGeom>
        </p:spPr>
        <p:txBody>
          <a:bodyPr spcFirstLastPara="1" wrap="square" lIns="0" tIns="0" rIns="0" bIns="0" anchor="t" anchorCtr="0">
            <a:noAutofit/>
          </a:bodyPr>
          <a:lstStyle/>
          <a:p>
            <a:pPr marL="0" lvl="0" indent="0">
              <a:lnSpc>
                <a:spcPct val="150000"/>
              </a:lnSpc>
              <a:buNone/>
            </a:pPr>
            <a:r>
              <a:rPr lang="en-US" dirty="0"/>
              <a:t>The main memory in a computer is made of RAM, which stands for Random Access Memory. The term “random access” means that the data in the memory can be accessed in any order</a:t>
            </a:r>
            <a:r>
              <a:rPr lang="en-US" dirty="0" smtClean="0"/>
              <a:t>.</a:t>
            </a:r>
          </a:p>
          <a:p>
            <a:pPr marL="0" lvl="0" indent="0">
              <a:lnSpc>
                <a:spcPct val="150000"/>
              </a:lnSpc>
              <a:buNone/>
            </a:pPr>
            <a:r>
              <a:rPr lang="en-US" dirty="0"/>
              <a:t>RAM is made of capacitors, which are devices that store small electrical charges. Each capacitor stores one bit. If the capacitor is mostly charged, it’s considered a 1 bit, and if it’s close to empty, it’s a 0</a:t>
            </a:r>
            <a:r>
              <a:rPr lang="en-US" dirty="0" smtClean="0"/>
              <a:t>.</a:t>
            </a:r>
          </a:p>
          <a:p>
            <a:pPr marL="0" lvl="0" indent="0">
              <a:lnSpc>
                <a:spcPct val="150000"/>
              </a:lnSpc>
              <a:buNone/>
            </a:pPr>
            <a:endParaRPr lang="en-US" dirty="0" smtClean="0"/>
          </a:p>
          <a:p>
            <a:pPr marL="0" lvl="0" indent="0">
              <a:lnSpc>
                <a:spcPct val="150000"/>
              </a:lnSpc>
              <a:buNone/>
            </a:pPr>
            <a:endParaRPr lang="en-US" dirty="0"/>
          </a:p>
          <a:p>
            <a:pPr marL="0" lvl="0" indent="0">
              <a:lnSpc>
                <a:spcPct val="150000"/>
              </a:lnSpc>
              <a:buNone/>
            </a:pP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2605509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dirty="0"/>
              <a:t>Main Memory</a:t>
            </a:r>
            <a:endParaRPr dirty="0"/>
          </a:p>
        </p:txBody>
      </p:sp>
      <p:sp>
        <p:nvSpPr>
          <p:cNvPr id="2746" name="Google Shape;2746;p38"/>
          <p:cNvSpPr txBox="1">
            <a:spLocks noGrp="1"/>
          </p:cNvSpPr>
          <p:nvPr>
            <p:ph type="body" idx="1"/>
          </p:nvPr>
        </p:nvSpPr>
        <p:spPr>
          <a:xfrm>
            <a:off x="903021" y="1779661"/>
            <a:ext cx="7151011" cy="2651205"/>
          </a:xfrm>
          <a:prstGeom prst="rect">
            <a:avLst/>
          </a:prstGeom>
        </p:spPr>
        <p:txBody>
          <a:bodyPr spcFirstLastPara="1" wrap="square" lIns="0" tIns="0" rIns="0" bIns="0" anchor="t" anchorCtr="0">
            <a:noAutofit/>
          </a:bodyPr>
          <a:lstStyle/>
          <a:p>
            <a:pPr marL="0" lvl="0" indent="0">
              <a:lnSpc>
                <a:spcPct val="150000"/>
              </a:lnSpc>
              <a:buNone/>
            </a:pPr>
            <a:r>
              <a:rPr lang="en-US" dirty="0"/>
              <a:t>RAM is divided into cells of memory called words, which may be a single byte (eight bits) or multiple bytes. Each word’s location in RAM is specified by a unique address, which is just a whole number that starts from 0. For example, if a computer system has 256 megabytes of RAM, then it has 268,435,456 bytes</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36206276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dirty="0"/>
              <a:t>Computer Operation</a:t>
            </a:r>
            <a:endParaRPr dirty="0"/>
          </a:p>
        </p:txBody>
      </p:sp>
      <p:sp>
        <p:nvSpPr>
          <p:cNvPr id="2746" name="Google Shape;2746;p38"/>
          <p:cNvSpPr txBox="1">
            <a:spLocks noGrp="1"/>
          </p:cNvSpPr>
          <p:nvPr>
            <p:ph type="body" idx="1"/>
          </p:nvPr>
        </p:nvSpPr>
        <p:spPr>
          <a:xfrm>
            <a:off x="903021" y="1779661"/>
            <a:ext cx="7151011" cy="2651205"/>
          </a:xfrm>
          <a:prstGeom prst="rect">
            <a:avLst/>
          </a:prstGeom>
        </p:spPr>
        <p:txBody>
          <a:bodyPr spcFirstLastPara="1" wrap="square" lIns="0" tIns="0" rIns="0" bIns="0" anchor="t" anchorCtr="0">
            <a:noAutofit/>
          </a:bodyPr>
          <a:lstStyle/>
          <a:p>
            <a:pPr marL="0" lvl="0" indent="0">
              <a:lnSpc>
                <a:spcPct val="150000"/>
              </a:lnSpc>
              <a:buNone/>
            </a:pPr>
            <a:r>
              <a:rPr lang="en-US" dirty="0"/>
              <a:t>When a user requests the execution of a program, the computer brings the program from where it is stored (usually the hard drive) into main memory. Any temporary data the program needs is also stored in main memory. Storing the programs and data in main memory is necessary because storage devices like hard drives are very slow compared to the CPU. The main memory acts as a temporary “scratch pad” where the currently active program and data can be kept for quick access.</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13005841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dirty="0"/>
              <a:t>Computer Operation</a:t>
            </a:r>
            <a:endParaRPr dirty="0"/>
          </a:p>
        </p:txBody>
      </p:sp>
      <p:sp>
        <p:nvSpPr>
          <p:cNvPr id="2746" name="Google Shape;2746;p38"/>
          <p:cNvSpPr txBox="1">
            <a:spLocks noGrp="1"/>
          </p:cNvSpPr>
          <p:nvPr>
            <p:ph type="body" idx="1"/>
          </p:nvPr>
        </p:nvSpPr>
        <p:spPr>
          <a:xfrm>
            <a:off x="903021" y="1779661"/>
            <a:ext cx="7151011" cy="2651205"/>
          </a:xfrm>
          <a:prstGeom prst="rect">
            <a:avLst/>
          </a:prstGeom>
        </p:spPr>
        <p:txBody>
          <a:bodyPr spcFirstLastPara="1" wrap="square" lIns="0" tIns="0" rIns="0" bIns="0" anchor="t" anchorCtr="0">
            <a:noAutofit/>
          </a:bodyPr>
          <a:lstStyle/>
          <a:p>
            <a:pPr marL="0" lvl="0" indent="0">
              <a:lnSpc>
                <a:spcPct val="150000"/>
              </a:lnSpc>
              <a:buNone/>
            </a:pPr>
            <a:r>
              <a:rPr lang="en-US" dirty="0"/>
              <a:t>The previous discussion assumes the operating system is already running so that the user has a way to select a program to run. But what starts the operating system? At first it seems like a chicken-and-egg problem. If the operating system is used to tell the computer what program to run next and the operating system is itself a program, what tells the computer to run anything when it’s first turned on?</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3094856"/>
            <a:ext cx="26098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85101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dirty="0"/>
              <a:t>Computer Operation</a:t>
            </a:r>
            <a:endParaRPr dirty="0"/>
          </a:p>
        </p:txBody>
      </p:sp>
      <p:sp>
        <p:nvSpPr>
          <p:cNvPr id="2746" name="Google Shape;2746;p38"/>
          <p:cNvSpPr txBox="1">
            <a:spLocks noGrp="1"/>
          </p:cNvSpPr>
          <p:nvPr>
            <p:ph type="body" idx="1"/>
          </p:nvPr>
        </p:nvSpPr>
        <p:spPr>
          <a:xfrm>
            <a:off x="903021" y="1779661"/>
            <a:ext cx="7151011" cy="2651205"/>
          </a:xfrm>
          <a:prstGeom prst="rect">
            <a:avLst/>
          </a:prstGeom>
        </p:spPr>
        <p:txBody>
          <a:bodyPr spcFirstLastPara="1" wrap="square" lIns="0" tIns="0" rIns="0" bIns="0" anchor="t" anchorCtr="0">
            <a:noAutofit/>
          </a:bodyPr>
          <a:lstStyle/>
          <a:p>
            <a:pPr marL="0" lvl="0" indent="0">
              <a:lnSpc>
                <a:spcPct val="150000"/>
              </a:lnSpc>
              <a:buNone/>
            </a:pPr>
            <a:r>
              <a:rPr lang="en-US" dirty="0"/>
              <a:t>The process by which a computer starts and executes the operating system is called</a:t>
            </a:r>
          </a:p>
          <a:p>
            <a:pPr marL="0" lvl="0" indent="0">
              <a:lnSpc>
                <a:spcPct val="150000"/>
              </a:lnSpc>
              <a:buNone/>
            </a:pPr>
            <a:r>
              <a:rPr lang="en-US" dirty="0"/>
              <a:t>booting. This is short for “bootstrapping,” which means to lift oneself up by one’s own</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40889644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dirty="0"/>
              <a:t>Computer Operation</a:t>
            </a:r>
            <a:endParaRPr dirty="0"/>
          </a:p>
        </p:txBody>
      </p:sp>
      <p:sp>
        <p:nvSpPr>
          <p:cNvPr id="2746" name="Google Shape;2746;p38"/>
          <p:cNvSpPr txBox="1">
            <a:spLocks noGrp="1"/>
          </p:cNvSpPr>
          <p:nvPr>
            <p:ph type="body" idx="1"/>
          </p:nvPr>
        </p:nvSpPr>
        <p:spPr>
          <a:xfrm>
            <a:off x="903021" y="1779661"/>
            <a:ext cx="7151011" cy="2651205"/>
          </a:xfrm>
          <a:prstGeom prst="rect">
            <a:avLst/>
          </a:prstGeom>
        </p:spPr>
        <p:txBody>
          <a:bodyPr spcFirstLastPara="1" wrap="square" lIns="0" tIns="0" rIns="0" bIns="0" anchor="t" anchorCtr="0">
            <a:noAutofit/>
          </a:bodyPr>
          <a:lstStyle/>
          <a:p>
            <a:pPr marL="0" lvl="0" indent="0">
              <a:lnSpc>
                <a:spcPct val="150000"/>
              </a:lnSpc>
              <a:buNone/>
            </a:pPr>
            <a:r>
              <a:rPr lang="en-US" dirty="0"/>
              <a:t>The secret ingredient is called the BIOS, which stands for Basic </a:t>
            </a:r>
            <a:r>
              <a:rPr lang="en-US" dirty="0" err="1"/>
              <a:t>Input/Output</a:t>
            </a:r>
            <a:r>
              <a:rPr lang="en-US" dirty="0"/>
              <a:t> System. This is a set of small programs stored in ROM. Recall that ROM, as in CD-ROM, means read-only memory. Here it refers to memory that is accessed like RAM but is “hard-wired”; that is, it can’t be changed</a:t>
            </a:r>
            <a:r>
              <a:rPr lang="en-US" dirty="0" smtClean="0"/>
              <a:t>.</a:t>
            </a:r>
          </a:p>
          <a:p>
            <a:pPr marL="0" lvl="0" indent="0">
              <a:lnSpc>
                <a:spcPct val="150000"/>
              </a:lnSpc>
              <a:buNone/>
            </a:pP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19068854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2737"/>
        <p:cNvGrpSpPr/>
        <p:nvPr/>
      </p:nvGrpSpPr>
      <p:grpSpPr>
        <a:xfrm>
          <a:off x="0" y="0"/>
          <a:ext cx="0" cy="0"/>
          <a:chOff x="0" y="0"/>
          <a:chExt cx="0" cy="0"/>
        </a:xfrm>
      </p:grpSpPr>
      <p:sp>
        <p:nvSpPr>
          <p:cNvPr id="2738" name="Google Shape;2738;p37"/>
          <p:cNvSpPr txBox="1">
            <a:spLocks noGrp="1"/>
          </p:cNvSpPr>
          <p:nvPr>
            <p:ph type="body" idx="1"/>
          </p:nvPr>
        </p:nvSpPr>
        <p:spPr>
          <a:xfrm>
            <a:off x="869700" y="1625725"/>
            <a:ext cx="7404600" cy="2985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Here’s what you’ll find in this </a:t>
            </a:r>
            <a:r>
              <a:rPr lang="en" b="1" dirty="0" smtClean="0">
                <a:uFill>
                  <a:noFill/>
                </a:uFill>
              </a:rPr>
              <a:t>Course</a:t>
            </a:r>
            <a:r>
              <a:rPr lang="en" dirty="0" smtClean="0"/>
              <a:t>: </a:t>
            </a:r>
            <a:endParaRPr dirty="0"/>
          </a:p>
          <a:p>
            <a:pPr marL="457200" lvl="0" indent="-304800" algn="l" rtl="0">
              <a:spcBef>
                <a:spcPts val="0"/>
              </a:spcBef>
              <a:spcAft>
                <a:spcPts val="0"/>
              </a:spcAft>
              <a:buSzPts val="1200"/>
              <a:buAutoNum type="arabicPeriod"/>
            </a:pPr>
            <a:r>
              <a:rPr lang="en" dirty="0" smtClean="0"/>
              <a:t>Introduction to computing.</a:t>
            </a:r>
          </a:p>
          <a:p>
            <a:pPr marL="457200" lvl="0" indent="-304800" algn="l" rtl="0">
              <a:spcBef>
                <a:spcPts val="0"/>
              </a:spcBef>
              <a:spcAft>
                <a:spcPts val="0"/>
              </a:spcAft>
              <a:buSzPts val="1200"/>
              <a:buAutoNum type="arabicPeriod"/>
            </a:pPr>
            <a:endParaRPr dirty="0"/>
          </a:p>
        </p:txBody>
      </p:sp>
      <p:sp>
        <p:nvSpPr>
          <p:cNvPr id="2739" name="Google Shape;2739;p37"/>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Contents of this </a:t>
            </a:r>
            <a:r>
              <a:rPr lang="en" dirty="0" smtClean="0"/>
              <a:t>Course</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dirty="0"/>
              <a:t>Computer Operation</a:t>
            </a:r>
            <a:endParaRPr dirty="0"/>
          </a:p>
        </p:txBody>
      </p:sp>
      <p:sp>
        <p:nvSpPr>
          <p:cNvPr id="2746" name="Google Shape;2746;p38"/>
          <p:cNvSpPr txBox="1">
            <a:spLocks noGrp="1"/>
          </p:cNvSpPr>
          <p:nvPr>
            <p:ph type="body" idx="1"/>
          </p:nvPr>
        </p:nvSpPr>
        <p:spPr>
          <a:xfrm>
            <a:off x="903021" y="1779661"/>
            <a:ext cx="7151011" cy="2651205"/>
          </a:xfrm>
          <a:prstGeom prst="rect">
            <a:avLst/>
          </a:prstGeom>
        </p:spPr>
        <p:txBody>
          <a:bodyPr spcFirstLastPara="1" wrap="square" lIns="0" tIns="0" rIns="0" bIns="0" anchor="t" anchorCtr="0">
            <a:noAutofit/>
          </a:bodyPr>
          <a:lstStyle/>
          <a:p>
            <a:pPr marL="0" lvl="0" indent="0">
              <a:lnSpc>
                <a:spcPct val="150000"/>
              </a:lnSpc>
              <a:buNone/>
            </a:pPr>
            <a:r>
              <a:rPr lang="en-US" dirty="0"/>
              <a:t>When a computer’s power is turned on, the BIOS acts like a drill sergeant waking up the troops. It initializes all the devices in the system and performs some self-diagnostic tests.</a:t>
            </a:r>
          </a:p>
          <a:p>
            <a:pPr marL="0" lvl="0" indent="0">
              <a:lnSpc>
                <a:spcPct val="150000"/>
              </a:lnSpc>
              <a:buNone/>
            </a:pPr>
            <a:r>
              <a:rPr lang="en-US" dirty="0"/>
              <a:t>Then it performs its most important task, which is loading the operating system.</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366592" y="2820144"/>
            <a:ext cx="3743205" cy="16430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92126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sz="3200" dirty="0">
                <a:latin typeface="David" pitchFamily="34" charset="-79"/>
                <a:cs typeface="David" pitchFamily="34" charset="-79"/>
              </a:rPr>
              <a:t>How Computer Represent Letters</a:t>
            </a:r>
            <a:endParaRPr dirty="0"/>
          </a:p>
        </p:txBody>
      </p:sp>
      <p:sp>
        <p:nvSpPr>
          <p:cNvPr id="2746" name="Google Shape;2746;p38"/>
          <p:cNvSpPr txBox="1">
            <a:spLocks noGrp="1"/>
          </p:cNvSpPr>
          <p:nvPr>
            <p:ph type="body" idx="1"/>
          </p:nvPr>
        </p:nvSpPr>
        <p:spPr>
          <a:xfrm>
            <a:off x="877372" y="1707654"/>
            <a:ext cx="7511051" cy="1987500"/>
          </a:xfrm>
          <a:prstGeom prst="rect">
            <a:avLst/>
          </a:prstGeom>
        </p:spPr>
        <p:txBody>
          <a:bodyPr spcFirstLastPara="1" wrap="square" lIns="0" tIns="0" rIns="0" bIns="0" anchor="t" anchorCtr="0">
            <a:noAutofit/>
          </a:bodyPr>
          <a:lstStyle/>
          <a:p>
            <a:pPr marL="0" lvl="0" indent="0">
              <a:lnSpc>
                <a:spcPct val="150000"/>
              </a:lnSpc>
              <a:buNone/>
            </a:pPr>
            <a:r>
              <a:rPr lang="en-US" b="1" dirty="0" smtClean="0"/>
              <a:t>ASCII</a:t>
            </a:r>
            <a:r>
              <a:rPr lang="en-US" dirty="0"/>
              <a:t> stands for American Standard Code for Information Interchange</a:t>
            </a:r>
            <a:r>
              <a:rPr lang="en-US" dirty="0" smtClean="0"/>
              <a:t>.</a:t>
            </a:r>
          </a:p>
          <a:p>
            <a:pPr marL="0" lvl="0" indent="0">
              <a:lnSpc>
                <a:spcPct val="150000"/>
              </a:lnSpc>
              <a:buNone/>
            </a:pPr>
            <a:r>
              <a:rPr lang="en-US" b="1" dirty="0" smtClean="0"/>
              <a:t>T</a:t>
            </a:r>
            <a:r>
              <a:rPr lang="en-US" dirty="0"/>
              <a:t>he ASCII table </a:t>
            </a:r>
            <a:r>
              <a:rPr lang="en-US" b="1" dirty="0"/>
              <a:t>contains letters, numbers, control characters, and other symbols</a:t>
            </a:r>
            <a:r>
              <a:rPr lang="en-US" dirty="0"/>
              <a:t>. Each character is assigned a unique 7-bit code</a:t>
            </a: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Tree>
    <p:extLst>
      <p:ext uri="{BB962C8B-B14F-4D97-AF65-F5344CB8AC3E}">
        <p14:creationId xmlns:p14="http://schemas.microsoft.com/office/powerpoint/2010/main" val="25459783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069" y="0"/>
            <a:ext cx="7731861" cy="5143500"/>
          </a:xfrm>
          <a:prstGeom prst="rect">
            <a:avLst/>
          </a:prstGeom>
        </p:spPr>
      </p:pic>
    </p:spTree>
    <p:extLst>
      <p:ext uri="{BB962C8B-B14F-4D97-AF65-F5344CB8AC3E}">
        <p14:creationId xmlns:p14="http://schemas.microsoft.com/office/powerpoint/2010/main" val="18033335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sz="3200" dirty="0">
                <a:latin typeface="David" pitchFamily="34" charset="-79"/>
                <a:cs typeface="David" pitchFamily="34" charset="-79"/>
              </a:rPr>
              <a:t>How Computer Represent </a:t>
            </a:r>
            <a:r>
              <a:rPr lang="en-US" sz="3200" dirty="0" smtClean="0">
                <a:latin typeface="David" pitchFamily="34" charset="-79"/>
                <a:cs typeface="David" pitchFamily="34" charset="-79"/>
              </a:rPr>
              <a:t>Colors</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
        <p:nvSpPr>
          <p:cNvPr id="6" name="object 2"/>
          <p:cNvSpPr txBox="1"/>
          <p:nvPr/>
        </p:nvSpPr>
        <p:spPr>
          <a:xfrm>
            <a:off x="3312693" y="3084899"/>
            <a:ext cx="2285365" cy="492443"/>
          </a:xfrm>
          <a:prstGeom prst="rect">
            <a:avLst/>
          </a:prstGeom>
        </p:spPr>
        <p:txBody>
          <a:bodyPr vert="horz" wrap="square" lIns="0" tIns="0" rIns="0" bIns="0" rtlCol="0">
            <a:spAutoFit/>
          </a:bodyPr>
          <a:lstStyle/>
          <a:p>
            <a:pPr marL="12700" algn="l" rtl="0">
              <a:lnSpc>
                <a:spcPct val="100000"/>
              </a:lnSpc>
              <a:tabLst>
                <a:tab pos="916305" algn="l"/>
                <a:tab pos="1819910" algn="l"/>
              </a:tabLst>
            </a:pPr>
            <a:r>
              <a:rPr sz="3200" spc="-5" dirty="0">
                <a:solidFill>
                  <a:schemeClr val="accent1"/>
                </a:solidFill>
                <a:latin typeface="Arial"/>
                <a:cs typeface="Arial"/>
              </a:rPr>
              <a:t>72	73	33</a:t>
            </a:r>
            <a:endParaRPr sz="3200" dirty="0">
              <a:solidFill>
                <a:schemeClr val="accent1"/>
              </a:solidFill>
              <a:latin typeface="Arial"/>
              <a:cs typeface="Arial"/>
            </a:endParaRPr>
          </a:p>
        </p:txBody>
      </p:sp>
      <p:sp>
        <p:nvSpPr>
          <p:cNvPr id="7" name="object 3"/>
          <p:cNvSpPr/>
          <p:nvPr/>
        </p:nvSpPr>
        <p:spPr>
          <a:xfrm>
            <a:off x="3264535" y="2094299"/>
            <a:ext cx="635000" cy="635000"/>
          </a:xfrm>
          <a:prstGeom prst="rect">
            <a:avLst/>
          </a:prstGeom>
          <a:blipFill>
            <a:blip r:embed="rId4" cstate="print"/>
            <a:stretch>
              <a:fillRect/>
            </a:stretch>
          </a:blipFill>
        </p:spPr>
        <p:txBody>
          <a:bodyPr wrap="square" lIns="0" tIns="0" rIns="0" bIns="0" rtlCol="0"/>
          <a:lstStyle/>
          <a:p>
            <a:endParaRPr>
              <a:solidFill>
                <a:schemeClr val="accent1"/>
              </a:solidFill>
            </a:endParaRPr>
          </a:p>
        </p:txBody>
      </p:sp>
      <p:sp>
        <p:nvSpPr>
          <p:cNvPr id="8" name="object 4"/>
          <p:cNvSpPr/>
          <p:nvPr/>
        </p:nvSpPr>
        <p:spPr>
          <a:xfrm>
            <a:off x="4140835" y="2094299"/>
            <a:ext cx="635000" cy="635000"/>
          </a:xfrm>
          <a:prstGeom prst="rect">
            <a:avLst/>
          </a:prstGeom>
          <a:blipFill>
            <a:blip r:embed="rId5" cstate="print"/>
            <a:stretch>
              <a:fillRect/>
            </a:stretch>
          </a:blipFill>
        </p:spPr>
        <p:txBody>
          <a:bodyPr wrap="square" lIns="0" tIns="0" rIns="0" bIns="0" rtlCol="0"/>
          <a:lstStyle/>
          <a:p>
            <a:endParaRPr>
              <a:solidFill>
                <a:schemeClr val="accent1"/>
              </a:solidFill>
            </a:endParaRPr>
          </a:p>
        </p:txBody>
      </p:sp>
      <p:sp>
        <p:nvSpPr>
          <p:cNvPr id="9" name="object 5"/>
          <p:cNvSpPr/>
          <p:nvPr/>
        </p:nvSpPr>
        <p:spPr>
          <a:xfrm>
            <a:off x="5042535" y="2094299"/>
            <a:ext cx="635000" cy="635000"/>
          </a:xfrm>
          <a:prstGeom prst="rect">
            <a:avLst/>
          </a:prstGeom>
          <a:blipFill>
            <a:blip r:embed="rId6" cstate="print"/>
            <a:stretch>
              <a:fillRect/>
            </a:stretch>
          </a:blipFill>
        </p:spPr>
        <p:txBody>
          <a:bodyPr wrap="square" lIns="0" tIns="0" rIns="0" bIns="0" rtlCol="0"/>
          <a:lstStyle/>
          <a:p>
            <a:endParaRPr>
              <a:solidFill>
                <a:schemeClr val="accent1"/>
              </a:solidFill>
            </a:endParaRPr>
          </a:p>
        </p:txBody>
      </p:sp>
    </p:spTree>
    <p:extLst>
      <p:ext uri="{BB962C8B-B14F-4D97-AF65-F5344CB8AC3E}">
        <p14:creationId xmlns:p14="http://schemas.microsoft.com/office/powerpoint/2010/main" val="26006078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sz="3200" dirty="0">
                <a:latin typeface="David" pitchFamily="34" charset="-79"/>
                <a:cs typeface="David" pitchFamily="34" charset="-79"/>
              </a:rPr>
              <a:t>How Computer Represent </a:t>
            </a:r>
            <a:r>
              <a:rPr lang="en-US" sz="3200" dirty="0" smtClean="0">
                <a:latin typeface="David" pitchFamily="34" charset="-79"/>
                <a:cs typeface="David" pitchFamily="34" charset="-79"/>
              </a:rPr>
              <a:t>Colors</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sp>
        <p:nvSpPr>
          <p:cNvPr id="10" name="object 2"/>
          <p:cNvSpPr txBox="1"/>
          <p:nvPr/>
        </p:nvSpPr>
        <p:spPr>
          <a:xfrm>
            <a:off x="3419872" y="2571750"/>
            <a:ext cx="2385753" cy="1531188"/>
          </a:xfrm>
          <a:prstGeom prst="rect">
            <a:avLst/>
          </a:prstGeom>
        </p:spPr>
        <p:txBody>
          <a:bodyPr vert="horz" wrap="square" lIns="0" tIns="0" rIns="0" bIns="0" rtlCol="0">
            <a:spAutoFit/>
          </a:bodyPr>
          <a:lstStyle/>
          <a:p>
            <a:pPr algn="l" rtl="0">
              <a:lnSpc>
                <a:spcPct val="100000"/>
              </a:lnSpc>
            </a:pPr>
            <a:endParaRPr sz="3200" dirty="0">
              <a:solidFill>
                <a:schemeClr val="accent1"/>
              </a:solidFill>
              <a:latin typeface="Times New Roman"/>
              <a:cs typeface="Times New Roman"/>
            </a:endParaRPr>
          </a:p>
          <a:p>
            <a:pPr algn="l" rtl="0">
              <a:lnSpc>
                <a:spcPct val="100000"/>
              </a:lnSpc>
              <a:spcBef>
                <a:spcPts val="35"/>
              </a:spcBef>
            </a:pPr>
            <a:endParaRPr sz="3550" dirty="0">
              <a:solidFill>
                <a:schemeClr val="accent1"/>
              </a:solidFill>
              <a:latin typeface="Times New Roman"/>
              <a:cs typeface="Times New Roman"/>
            </a:endParaRPr>
          </a:p>
          <a:p>
            <a:pPr marL="60325" algn="l" rtl="0">
              <a:lnSpc>
                <a:spcPct val="100000"/>
              </a:lnSpc>
              <a:tabLst>
                <a:tab pos="964565" algn="l"/>
                <a:tab pos="1868170" algn="l"/>
              </a:tabLst>
            </a:pPr>
            <a:r>
              <a:rPr sz="3200" spc="-5" dirty="0">
                <a:solidFill>
                  <a:schemeClr val="accent1"/>
                </a:solidFill>
                <a:latin typeface="Arial"/>
                <a:cs typeface="Arial"/>
              </a:rPr>
              <a:t>72	73	33</a:t>
            </a:r>
            <a:endParaRPr sz="3200" dirty="0">
              <a:solidFill>
                <a:schemeClr val="accent1"/>
              </a:solidFill>
              <a:latin typeface="Arial"/>
              <a:cs typeface="Arial"/>
            </a:endParaRPr>
          </a:p>
        </p:txBody>
      </p:sp>
      <p:sp>
        <p:nvSpPr>
          <p:cNvPr id="11" name="object 3"/>
          <p:cNvSpPr/>
          <p:nvPr/>
        </p:nvSpPr>
        <p:spPr>
          <a:xfrm>
            <a:off x="3742984" y="1850514"/>
            <a:ext cx="1739527" cy="151216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999894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sz="3200" dirty="0">
                <a:latin typeface="David" pitchFamily="34" charset="-79"/>
                <a:cs typeface="David" pitchFamily="34" charset="-79"/>
              </a:rPr>
              <a:t>How Computer Represent images</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148465" cy="5143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32983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sz="3200" dirty="0">
                <a:latin typeface="David" pitchFamily="34" charset="-79"/>
                <a:cs typeface="David" pitchFamily="34" charset="-79"/>
              </a:rPr>
              <a:t>How Computer Represent images</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60928"/>
            <a:ext cx="9612560" cy="5404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05413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4"/>
        <p:cNvGrpSpPr/>
        <p:nvPr/>
      </p:nvGrpSpPr>
      <p:grpSpPr>
        <a:xfrm>
          <a:off x="0" y="0"/>
          <a:ext cx="0" cy="0"/>
          <a:chOff x="0" y="0"/>
          <a:chExt cx="0" cy="0"/>
        </a:xfrm>
      </p:grpSpPr>
      <p:sp>
        <p:nvSpPr>
          <p:cNvPr id="2745" name="Google Shape;2745;p38"/>
          <p:cNvSpPr txBox="1">
            <a:spLocks noGrp="1"/>
          </p:cNvSpPr>
          <p:nvPr>
            <p:ph type="title"/>
          </p:nvPr>
        </p:nvSpPr>
        <p:spPr>
          <a:xfrm>
            <a:off x="497600" y="899500"/>
            <a:ext cx="8148300" cy="620700"/>
          </a:xfrm>
          <a:prstGeom prst="rect">
            <a:avLst/>
          </a:prstGeom>
        </p:spPr>
        <p:txBody>
          <a:bodyPr spcFirstLastPara="1" wrap="square" lIns="0" tIns="0" rIns="0" bIns="0" anchor="ctr" anchorCtr="0">
            <a:noAutofit/>
          </a:bodyPr>
          <a:lstStyle/>
          <a:p>
            <a:pPr lvl="0"/>
            <a:r>
              <a:rPr lang="en-US" sz="3200" dirty="0">
                <a:latin typeface="David" pitchFamily="34" charset="-79"/>
                <a:cs typeface="David" pitchFamily="34" charset="-79"/>
              </a:rPr>
              <a:t>How Computer Represent images</a:t>
            </a:r>
            <a:endParaRPr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075806"/>
            <a:ext cx="2710123" cy="2710123"/>
          </a:xfrm>
          <a:prstGeom prst="rect">
            <a:avLst/>
          </a:prstGeom>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2" y="0"/>
            <a:ext cx="9145622"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816728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am Building Meeting by Slidesgo">
  <a:themeElements>
    <a:clrScheme name="Simple Light">
      <a:dk1>
        <a:srgbClr val="FFFFFF"/>
      </a:dk1>
      <a:lt1>
        <a:srgbClr val="79C3AA"/>
      </a:lt1>
      <a:dk2>
        <a:srgbClr val="469B80"/>
      </a:dk2>
      <a:lt2>
        <a:srgbClr val="B5DED0"/>
      </a:lt2>
      <a:accent1>
        <a:srgbClr val="386B5B"/>
      </a:accent1>
      <a:accent2>
        <a:srgbClr val="FC8685"/>
      </a:accent2>
      <a:accent3>
        <a:srgbClr val="FBDA7C"/>
      </a:accent3>
      <a:accent4>
        <a:srgbClr val="81DD91"/>
      </a:accent4>
      <a:accent5>
        <a:srgbClr val="FFFFFF"/>
      </a:accent5>
      <a:accent6>
        <a:srgbClr val="FFFFFF"/>
      </a:accent6>
      <a:hlink>
        <a:srgbClr val="F6F6F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498</TotalTime>
  <Words>817</Words>
  <Application>Microsoft Office PowerPoint</Application>
  <PresentationFormat>On-screen Show (16:9)</PresentationFormat>
  <Paragraphs>44</Paragraphs>
  <Slides>20</Slides>
  <Notes>19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Roboto</vt:lpstr>
      <vt:lpstr>Times New Roman</vt:lpstr>
      <vt:lpstr>David</vt:lpstr>
      <vt:lpstr>Nunito SemiBold</vt:lpstr>
      <vt:lpstr>Team Building Meeting by Slidesgo</vt:lpstr>
      <vt:lpstr>Introduction to Computer Science</vt:lpstr>
      <vt:lpstr>Contents of this Course</vt:lpstr>
      <vt:lpstr>How Computer Represent Letters</vt:lpstr>
      <vt:lpstr>PowerPoint Presentation</vt:lpstr>
      <vt:lpstr>How Computer Represent Colors</vt:lpstr>
      <vt:lpstr>How Computer Represent Colors</vt:lpstr>
      <vt:lpstr>How Computer Represent images</vt:lpstr>
      <vt:lpstr>How Computer Represent images</vt:lpstr>
      <vt:lpstr>How Computer Represent images</vt:lpstr>
      <vt:lpstr>COMPUTER ARCHITECTURE</vt:lpstr>
      <vt:lpstr>COMPUTER ARCHITECTURE</vt:lpstr>
      <vt:lpstr>COMPUTER ARCHITECTURE</vt:lpstr>
      <vt:lpstr>COMPUTER ARCHITECTURE</vt:lpstr>
      <vt:lpstr>Main Memory</vt:lpstr>
      <vt:lpstr>Main Memory</vt:lpstr>
      <vt:lpstr>Computer Operation</vt:lpstr>
      <vt:lpstr>Computer Operation</vt:lpstr>
      <vt:lpstr>Computer Operation</vt:lpstr>
      <vt:lpstr>Computer Operation</vt:lpstr>
      <vt:lpstr>Computer Operation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Science</dc:title>
  <dc:creator>heroo</dc:creator>
  <cp:lastModifiedBy>heroo</cp:lastModifiedBy>
  <cp:revision>46</cp:revision>
  <dcterms:modified xsi:type="dcterms:W3CDTF">2021-11-02T20:44:24Z</dcterms:modified>
</cp:coreProperties>
</file>